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01" r:id="rId5"/>
    <p:sldId id="308" r:id="rId6"/>
    <p:sldId id="361" r:id="rId7"/>
    <p:sldId id="360" r:id="rId8"/>
    <p:sldId id="377" r:id="rId9"/>
    <p:sldId id="362" r:id="rId10"/>
    <p:sldId id="378" r:id="rId11"/>
    <p:sldId id="363" r:id="rId12"/>
    <p:sldId id="379" r:id="rId13"/>
    <p:sldId id="387" r:id="rId14"/>
    <p:sldId id="38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DAE3F3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BD29E8-01FE-4AB2-84F8-F959461DB28A}" v="27" dt="2019-10-28T10:37:49.6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le Tidswell-Brown" userId="3518c4a0-5c99-4880-b127-cb60ccf11a39" providerId="ADAL" clId="{90135A0B-BE99-456C-A260-461F381D451F}"/>
    <pc:docChg chg="custSel addSld modSld sldOrd">
      <pc:chgData name="Kyle Tidswell-Brown" userId="3518c4a0-5c99-4880-b127-cb60ccf11a39" providerId="ADAL" clId="{90135A0B-BE99-456C-A260-461F381D451F}" dt="2018-10-02T14:45:40.203" v="577" actId="207"/>
      <pc:docMkLst>
        <pc:docMk/>
      </pc:docMkLst>
      <pc:sldChg chg="modSp">
        <pc:chgData name="Kyle Tidswell-Brown" userId="3518c4a0-5c99-4880-b127-cb60ccf11a39" providerId="ADAL" clId="{90135A0B-BE99-456C-A260-461F381D451F}" dt="2018-10-02T14:04:57.854" v="2" actId="207"/>
        <pc:sldMkLst>
          <pc:docMk/>
          <pc:sldMk cId="2637481266" sldId="256"/>
        </pc:sldMkLst>
        <pc:spChg chg="mod">
          <ac:chgData name="Kyle Tidswell-Brown" userId="3518c4a0-5c99-4880-b127-cb60ccf11a39" providerId="ADAL" clId="{90135A0B-BE99-456C-A260-461F381D451F}" dt="2018-10-02T14:04:57.854" v="2" actId="207"/>
          <ac:spMkLst>
            <pc:docMk/>
            <pc:sldMk cId="2637481266" sldId="256"/>
            <ac:spMk id="19" creationId="{5252A847-DE45-4FA3-A1F8-EEBEB845FF8E}"/>
          </ac:spMkLst>
        </pc:spChg>
      </pc:sldChg>
      <pc:sldChg chg="addSp delSp modSp">
        <pc:chgData name="Kyle Tidswell-Brown" userId="3518c4a0-5c99-4880-b127-cb60ccf11a39" providerId="ADAL" clId="{90135A0B-BE99-456C-A260-461F381D451F}" dt="2018-10-02T14:42:21.379" v="575" actId="478"/>
        <pc:sldMkLst>
          <pc:docMk/>
          <pc:sldMk cId="3855900595" sldId="301"/>
        </pc:sldMkLst>
        <pc:spChg chg="add del mod">
          <ac:chgData name="Kyle Tidswell-Brown" userId="3518c4a0-5c99-4880-b127-cb60ccf11a39" providerId="ADAL" clId="{90135A0B-BE99-456C-A260-461F381D451F}" dt="2018-10-02T14:42:21.379" v="575" actId="478"/>
          <ac:spMkLst>
            <pc:docMk/>
            <pc:sldMk cId="3855900595" sldId="301"/>
            <ac:spMk id="7" creationId="{81F73482-9D97-460E-A593-61AB3984CD4B}"/>
          </ac:spMkLst>
        </pc:spChg>
        <pc:spChg chg="mod">
          <ac:chgData name="Kyle Tidswell-Brown" userId="3518c4a0-5c99-4880-b127-cb60ccf11a39" providerId="ADAL" clId="{90135A0B-BE99-456C-A260-461F381D451F}" dt="2018-10-02T14:42:19.173" v="574" actId="555"/>
          <ac:spMkLst>
            <pc:docMk/>
            <pc:sldMk cId="3855900595" sldId="301"/>
            <ac:spMk id="19" creationId="{5252A847-DE45-4FA3-A1F8-EEBEB845FF8E}"/>
          </ac:spMkLst>
        </pc:spChg>
      </pc:sldChg>
      <pc:sldChg chg="addSp delSp modSp">
        <pc:chgData name="Kyle Tidswell-Brown" userId="3518c4a0-5c99-4880-b127-cb60ccf11a39" providerId="ADAL" clId="{90135A0B-BE99-456C-A260-461F381D451F}" dt="2018-10-02T14:42:45.081" v="576" actId="207"/>
        <pc:sldMkLst>
          <pc:docMk/>
          <pc:sldMk cId="273723392" sldId="308"/>
        </pc:sldMkLst>
        <pc:spChg chg="add del mod">
          <ac:chgData name="Kyle Tidswell-Brown" userId="3518c4a0-5c99-4880-b127-cb60ccf11a39" providerId="ADAL" clId="{90135A0B-BE99-456C-A260-461F381D451F}" dt="2018-10-02T14:07:31.966" v="34" actId="478"/>
          <ac:spMkLst>
            <pc:docMk/>
            <pc:sldMk cId="273723392" sldId="308"/>
            <ac:spMk id="10" creationId="{0AA4F814-4112-49BC-BFAD-6300CC45134D}"/>
          </ac:spMkLst>
        </pc:spChg>
        <pc:spChg chg="mod">
          <ac:chgData name="Kyle Tidswell-Brown" userId="3518c4a0-5c99-4880-b127-cb60ccf11a39" providerId="ADAL" clId="{90135A0B-BE99-456C-A260-461F381D451F}" dt="2018-10-02T14:07:30.335" v="33" actId="555"/>
          <ac:spMkLst>
            <pc:docMk/>
            <pc:sldMk cId="273723392" sldId="308"/>
            <ac:spMk id="19" creationId="{5252A847-DE45-4FA3-A1F8-EEBEB845FF8E}"/>
          </ac:spMkLst>
        </pc:spChg>
        <pc:graphicFrameChg chg="mod modGraphic">
          <ac:chgData name="Kyle Tidswell-Brown" userId="3518c4a0-5c99-4880-b127-cb60ccf11a39" providerId="ADAL" clId="{90135A0B-BE99-456C-A260-461F381D451F}" dt="2018-10-02T14:42:45.081" v="576" actId="207"/>
          <ac:graphicFrameMkLst>
            <pc:docMk/>
            <pc:sldMk cId="273723392" sldId="308"/>
            <ac:graphicFrameMk id="9" creationId="{F589C2EE-5D79-471A-BEB9-BC76E87A06F1}"/>
          </ac:graphicFrameMkLst>
        </pc:graphicFrameChg>
      </pc:sldChg>
      <pc:sldChg chg="addSp delSp modSp">
        <pc:chgData name="Kyle Tidswell-Brown" userId="3518c4a0-5c99-4880-b127-cb60ccf11a39" providerId="ADAL" clId="{90135A0B-BE99-456C-A260-461F381D451F}" dt="2018-10-02T14:28:19.909" v="382" actId="20577"/>
        <pc:sldMkLst>
          <pc:docMk/>
          <pc:sldMk cId="636014570" sldId="314"/>
        </pc:sldMkLst>
        <pc:spChg chg="add mod">
          <ac:chgData name="Kyle Tidswell-Brown" userId="3518c4a0-5c99-4880-b127-cb60ccf11a39" providerId="ADAL" clId="{90135A0B-BE99-456C-A260-461F381D451F}" dt="2018-10-02T14:25:27.559" v="303" actId="164"/>
          <ac:spMkLst>
            <pc:docMk/>
            <pc:sldMk cId="636014570" sldId="314"/>
            <ac:spMk id="7" creationId="{BF523018-055F-41F8-B911-C7D44F06EB4F}"/>
          </ac:spMkLst>
        </pc:spChg>
        <pc:spChg chg="mod">
          <ac:chgData name="Kyle Tidswell-Brown" userId="3518c4a0-5c99-4880-b127-cb60ccf11a39" providerId="ADAL" clId="{90135A0B-BE99-456C-A260-461F381D451F}" dt="2018-10-02T14:28:19.909" v="382" actId="20577"/>
          <ac:spMkLst>
            <pc:docMk/>
            <pc:sldMk cId="636014570" sldId="314"/>
            <ac:spMk id="19" creationId="{5252A847-DE45-4FA3-A1F8-EEBEB845FF8E}"/>
          </ac:spMkLst>
        </pc:spChg>
        <pc:grpChg chg="add del mod">
          <ac:chgData name="Kyle Tidswell-Brown" userId="3518c4a0-5c99-4880-b127-cb60ccf11a39" providerId="ADAL" clId="{90135A0B-BE99-456C-A260-461F381D451F}" dt="2018-10-02T14:28:17.696" v="380" actId="478"/>
          <ac:grpSpMkLst>
            <pc:docMk/>
            <pc:sldMk cId="636014570" sldId="314"/>
            <ac:grpSpMk id="2" creationId="{FC6CF1D7-CF73-4271-9610-2133F2EE77C3}"/>
          </ac:grpSpMkLst>
        </pc:grpChg>
        <pc:grpChg chg="add">
          <ac:chgData name="Kyle Tidswell-Brown" userId="3518c4a0-5c99-4880-b127-cb60ccf11a39" providerId="ADAL" clId="{90135A0B-BE99-456C-A260-461F381D451F}" dt="2018-10-02T14:28:18.154" v="381"/>
          <ac:grpSpMkLst>
            <pc:docMk/>
            <pc:sldMk cId="636014570" sldId="314"/>
            <ac:grpSpMk id="10" creationId="{F73F1E35-4FA9-44F6-AAC8-1B71A7F524B6}"/>
          </ac:grpSpMkLst>
        </pc:grpChg>
        <pc:picChg chg="add mod">
          <ac:chgData name="Kyle Tidswell-Brown" userId="3518c4a0-5c99-4880-b127-cb60ccf11a39" providerId="ADAL" clId="{90135A0B-BE99-456C-A260-461F381D451F}" dt="2018-10-02T14:25:27.559" v="303" actId="164"/>
          <ac:picMkLst>
            <pc:docMk/>
            <pc:sldMk cId="636014570" sldId="314"/>
            <ac:picMk id="9" creationId="{6DC11CDA-01AE-43EC-9E0E-C0D8ACAC8769}"/>
          </ac:picMkLst>
        </pc:picChg>
      </pc:sldChg>
      <pc:sldChg chg="modSp ord">
        <pc:chgData name="Kyle Tidswell-Brown" userId="3518c4a0-5c99-4880-b127-cb60ccf11a39" providerId="ADAL" clId="{90135A0B-BE99-456C-A260-461F381D451F}" dt="2018-10-02T14:21:07.047" v="256" actId="20577"/>
        <pc:sldMkLst>
          <pc:docMk/>
          <pc:sldMk cId="1071900124" sldId="355"/>
        </pc:sldMkLst>
        <pc:spChg chg="mod">
          <ac:chgData name="Kyle Tidswell-Brown" userId="3518c4a0-5c99-4880-b127-cb60ccf11a39" providerId="ADAL" clId="{90135A0B-BE99-456C-A260-461F381D451F}" dt="2018-10-02T14:21:07.047" v="256" actId="20577"/>
          <ac:spMkLst>
            <pc:docMk/>
            <pc:sldMk cId="1071900124" sldId="355"/>
            <ac:spMk id="19" creationId="{5252A847-DE45-4FA3-A1F8-EEBEB845FF8E}"/>
          </ac:spMkLst>
        </pc:spChg>
      </pc:sldChg>
      <pc:sldChg chg="addSp modSp">
        <pc:chgData name="Kyle Tidswell-Brown" userId="3518c4a0-5c99-4880-b127-cb60ccf11a39" providerId="ADAL" clId="{90135A0B-BE99-456C-A260-461F381D451F}" dt="2018-10-02T14:09:25.467" v="71" actId="2084"/>
        <pc:sldMkLst>
          <pc:docMk/>
          <pc:sldMk cId="36917022" sldId="360"/>
        </pc:sldMkLst>
        <pc:spChg chg="mod">
          <ac:chgData name="Kyle Tidswell-Brown" userId="3518c4a0-5c99-4880-b127-cb60ccf11a39" providerId="ADAL" clId="{90135A0B-BE99-456C-A260-461F381D451F}" dt="2018-10-02T14:08:29.885" v="48" actId="122"/>
          <ac:spMkLst>
            <pc:docMk/>
            <pc:sldMk cId="36917022" sldId="360"/>
            <ac:spMk id="19" creationId="{5252A847-DE45-4FA3-A1F8-EEBEB845FF8E}"/>
          </ac:spMkLst>
        </pc:spChg>
        <pc:graphicFrameChg chg="add mod modGraphic">
          <ac:chgData name="Kyle Tidswell-Brown" userId="3518c4a0-5c99-4880-b127-cb60ccf11a39" providerId="ADAL" clId="{90135A0B-BE99-456C-A260-461F381D451F}" dt="2018-10-02T14:09:25.467" v="71" actId="2084"/>
          <ac:graphicFrameMkLst>
            <pc:docMk/>
            <pc:sldMk cId="36917022" sldId="360"/>
            <ac:graphicFrameMk id="7" creationId="{2389FDB7-F64E-48BF-94EB-94DA33FCA668}"/>
          </ac:graphicFrameMkLst>
        </pc:graphicFrameChg>
      </pc:sldChg>
      <pc:sldChg chg="addSp delSp modSp">
        <pc:chgData name="Kyle Tidswell-Brown" userId="3518c4a0-5c99-4880-b127-cb60ccf11a39" providerId="ADAL" clId="{90135A0B-BE99-456C-A260-461F381D451F}" dt="2018-10-02T14:45:40.203" v="577" actId="207"/>
        <pc:sldMkLst>
          <pc:docMk/>
          <pc:sldMk cId="2555007169" sldId="361"/>
        </pc:sldMkLst>
        <pc:spChg chg="add del mod">
          <ac:chgData name="Kyle Tidswell-Brown" userId="3518c4a0-5c99-4880-b127-cb60ccf11a39" providerId="ADAL" clId="{90135A0B-BE99-456C-A260-461F381D451F}" dt="2018-10-02T14:07:23.064" v="31" actId="478"/>
          <ac:spMkLst>
            <pc:docMk/>
            <pc:sldMk cId="2555007169" sldId="361"/>
            <ac:spMk id="10" creationId="{1DBF3421-D409-4447-8030-1172F29B64A1}"/>
          </ac:spMkLst>
        </pc:spChg>
        <pc:spChg chg="mod">
          <ac:chgData name="Kyle Tidswell-Brown" userId="3518c4a0-5c99-4880-b127-cb60ccf11a39" providerId="ADAL" clId="{90135A0B-BE99-456C-A260-461F381D451F}" dt="2018-10-02T14:07:21.047" v="30" actId="555"/>
          <ac:spMkLst>
            <pc:docMk/>
            <pc:sldMk cId="2555007169" sldId="361"/>
            <ac:spMk id="19" creationId="{5252A847-DE45-4FA3-A1F8-EEBEB845FF8E}"/>
          </ac:spMkLst>
        </pc:spChg>
        <pc:graphicFrameChg chg="mod modGraphic">
          <ac:chgData name="Kyle Tidswell-Brown" userId="3518c4a0-5c99-4880-b127-cb60ccf11a39" providerId="ADAL" clId="{90135A0B-BE99-456C-A260-461F381D451F}" dt="2018-10-02T14:45:40.203" v="577" actId="207"/>
          <ac:graphicFrameMkLst>
            <pc:docMk/>
            <pc:sldMk cId="2555007169" sldId="361"/>
            <ac:graphicFrameMk id="3" creationId="{C0E43DDD-DA0B-47C1-AE51-7151F1FCE57D}"/>
          </ac:graphicFrameMkLst>
        </pc:graphicFrameChg>
        <pc:graphicFrameChg chg="add del mod">
          <ac:chgData name="Kyle Tidswell-Brown" userId="3518c4a0-5c99-4880-b127-cb60ccf11a39" providerId="ADAL" clId="{90135A0B-BE99-456C-A260-461F381D451F}" dt="2018-10-02T14:06:36.921" v="24" actId="478"/>
          <ac:graphicFrameMkLst>
            <pc:docMk/>
            <pc:sldMk cId="2555007169" sldId="361"/>
            <ac:graphicFrameMk id="9" creationId="{F268616C-AC7E-4929-8995-56096143052A}"/>
          </ac:graphicFrameMkLst>
        </pc:graphicFrameChg>
      </pc:sldChg>
      <pc:sldChg chg="addSp modSp add">
        <pc:chgData name="Kyle Tidswell-Brown" userId="3518c4a0-5c99-4880-b127-cb60ccf11a39" providerId="ADAL" clId="{90135A0B-BE99-456C-A260-461F381D451F}" dt="2018-10-02T14:11:38.780" v="118" actId="255"/>
        <pc:sldMkLst>
          <pc:docMk/>
          <pc:sldMk cId="3908768438" sldId="362"/>
        </pc:sldMkLst>
        <pc:spChg chg="mod">
          <ac:chgData name="Kyle Tidswell-Brown" userId="3518c4a0-5c99-4880-b127-cb60ccf11a39" providerId="ADAL" clId="{90135A0B-BE99-456C-A260-461F381D451F}" dt="2018-10-02T14:10:23.924" v="80" actId="207"/>
          <ac:spMkLst>
            <pc:docMk/>
            <pc:sldMk cId="3908768438" sldId="362"/>
            <ac:spMk id="19" creationId="{5252A847-DE45-4FA3-A1F8-EEBEB845FF8E}"/>
          </ac:spMkLst>
        </pc:spChg>
        <pc:graphicFrameChg chg="add mod modGraphic">
          <ac:chgData name="Kyle Tidswell-Brown" userId="3518c4a0-5c99-4880-b127-cb60ccf11a39" providerId="ADAL" clId="{90135A0B-BE99-456C-A260-461F381D451F}" dt="2018-10-02T14:11:38.780" v="118" actId="255"/>
          <ac:graphicFrameMkLst>
            <pc:docMk/>
            <pc:sldMk cId="3908768438" sldId="362"/>
            <ac:graphicFrameMk id="7" creationId="{4C5E2B37-3E48-43F9-A8DC-1A9E38FD71A1}"/>
          </ac:graphicFrameMkLst>
        </pc:graphicFrameChg>
      </pc:sldChg>
      <pc:sldChg chg="addSp modSp add">
        <pc:chgData name="Kyle Tidswell-Brown" userId="3518c4a0-5c99-4880-b127-cb60ccf11a39" providerId="ADAL" clId="{90135A0B-BE99-456C-A260-461F381D451F}" dt="2018-10-02T14:13:39.064" v="179" actId="20577"/>
        <pc:sldMkLst>
          <pc:docMk/>
          <pc:sldMk cId="3224503989" sldId="363"/>
        </pc:sldMkLst>
        <pc:spChg chg="add mod">
          <ac:chgData name="Kyle Tidswell-Brown" userId="3518c4a0-5c99-4880-b127-cb60ccf11a39" providerId="ADAL" clId="{90135A0B-BE99-456C-A260-461F381D451F}" dt="2018-10-02T14:13:16.809" v="153" actId="12789"/>
          <ac:spMkLst>
            <pc:docMk/>
            <pc:sldMk cId="3224503989" sldId="363"/>
            <ac:spMk id="10" creationId="{4E32F916-801F-4734-A384-5FD6F4026020}"/>
          </ac:spMkLst>
        </pc:spChg>
        <pc:spChg chg="add mod">
          <ac:chgData name="Kyle Tidswell-Brown" userId="3518c4a0-5c99-4880-b127-cb60ccf11a39" providerId="ADAL" clId="{90135A0B-BE99-456C-A260-461F381D451F}" dt="2018-10-02T14:13:16.809" v="153" actId="12789"/>
          <ac:spMkLst>
            <pc:docMk/>
            <pc:sldMk cId="3224503989" sldId="363"/>
            <ac:spMk id="11" creationId="{4FB843BD-9E0B-4BF8-A752-9F5FDAF1D503}"/>
          </ac:spMkLst>
        </pc:spChg>
        <pc:spChg chg="add mod">
          <ac:chgData name="Kyle Tidswell-Brown" userId="3518c4a0-5c99-4880-b127-cb60ccf11a39" providerId="ADAL" clId="{90135A0B-BE99-456C-A260-461F381D451F}" dt="2018-10-02T14:13:16.809" v="153" actId="12789"/>
          <ac:spMkLst>
            <pc:docMk/>
            <pc:sldMk cId="3224503989" sldId="363"/>
            <ac:spMk id="12" creationId="{C9B2644C-EB17-4B69-B133-25E331617EB0}"/>
          </ac:spMkLst>
        </pc:spChg>
        <pc:spChg chg="add mod">
          <ac:chgData name="Kyle Tidswell-Brown" userId="3518c4a0-5c99-4880-b127-cb60ccf11a39" providerId="ADAL" clId="{90135A0B-BE99-456C-A260-461F381D451F}" dt="2018-10-02T14:13:16.809" v="153" actId="12789"/>
          <ac:spMkLst>
            <pc:docMk/>
            <pc:sldMk cId="3224503989" sldId="363"/>
            <ac:spMk id="13" creationId="{267C9DB0-9584-433B-9146-42A9E4726597}"/>
          </ac:spMkLst>
        </pc:spChg>
        <pc:spChg chg="mod">
          <ac:chgData name="Kyle Tidswell-Brown" userId="3518c4a0-5c99-4880-b127-cb60ccf11a39" providerId="ADAL" clId="{90135A0B-BE99-456C-A260-461F381D451F}" dt="2018-10-02T14:13:39.064" v="179" actId="20577"/>
          <ac:spMkLst>
            <pc:docMk/>
            <pc:sldMk cId="3224503989" sldId="363"/>
            <ac:spMk id="19" creationId="{5252A847-DE45-4FA3-A1F8-EEBEB845FF8E}"/>
          </ac:spMkLst>
        </pc:spChg>
        <pc:graphicFrameChg chg="add mod modGraphic">
          <ac:chgData name="Kyle Tidswell-Brown" userId="3518c4a0-5c99-4880-b127-cb60ccf11a39" providerId="ADAL" clId="{90135A0B-BE99-456C-A260-461F381D451F}" dt="2018-10-02T14:13:33.057" v="154" actId="553"/>
          <ac:graphicFrameMkLst>
            <pc:docMk/>
            <pc:sldMk cId="3224503989" sldId="363"/>
            <ac:graphicFrameMk id="7" creationId="{1573FD14-B477-4DBB-9D01-F4064F94D16E}"/>
          </ac:graphicFrameMkLst>
        </pc:graphicFrameChg>
        <pc:graphicFrameChg chg="add mod modGraphic">
          <ac:chgData name="Kyle Tidswell-Brown" userId="3518c4a0-5c99-4880-b127-cb60ccf11a39" providerId="ADAL" clId="{90135A0B-BE99-456C-A260-461F381D451F}" dt="2018-10-02T14:13:37.220" v="178" actId="1036"/>
          <ac:graphicFrameMkLst>
            <pc:docMk/>
            <pc:sldMk cId="3224503989" sldId="363"/>
            <ac:graphicFrameMk id="9" creationId="{FBADC77F-A28C-4238-AE0B-AD18F367B914}"/>
          </ac:graphicFrameMkLst>
        </pc:graphicFrameChg>
      </pc:sldChg>
      <pc:sldChg chg="addSp modSp add">
        <pc:chgData name="Kyle Tidswell-Brown" userId="3518c4a0-5c99-4880-b127-cb60ccf11a39" providerId="ADAL" clId="{90135A0B-BE99-456C-A260-461F381D451F}" dt="2018-10-02T14:16:25.045" v="228" actId="2084"/>
        <pc:sldMkLst>
          <pc:docMk/>
          <pc:sldMk cId="1760806032" sldId="364"/>
        </pc:sldMkLst>
        <pc:spChg chg="mod">
          <ac:chgData name="Kyle Tidswell-Brown" userId="3518c4a0-5c99-4880-b127-cb60ccf11a39" providerId="ADAL" clId="{90135A0B-BE99-456C-A260-461F381D451F}" dt="2018-10-02T14:15:33.039" v="197" actId="207"/>
          <ac:spMkLst>
            <pc:docMk/>
            <pc:sldMk cId="1760806032" sldId="364"/>
            <ac:spMk id="19" creationId="{5252A847-DE45-4FA3-A1F8-EEBEB845FF8E}"/>
          </ac:spMkLst>
        </pc:spChg>
        <pc:graphicFrameChg chg="add mod modGraphic">
          <ac:chgData name="Kyle Tidswell-Brown" userId="3518c4a0-5c99-4880-b127-cb60ccf11a39" providerId="ADAL" clId="{90135A0B-BE99-456C-A260-461F381D451F}" dt="2018-10-02T14:16:25.045" v="228" actId="2084"/>
          <ac:graphicFrameMkLst>
            <pc:docMk/>
            <pc:sldMk cId="1760806032" sldId="364"/>
            <ac:graphicFrameMk id="7" creationId="{94B97D18-3E99-4A8D-A0E4-444B33E6F919}"/>
          </ac:graphicFrameMkLst>
        </pc:graphicFrameChg>
      </pc:sldChg>
      <pc:sldChg chg="modSp add">
        <pc:chgData name="Kyle Tidswell-Brown" userId="3518c4a0-5c99-4880-b127-cb60ccf11a39" providerId="ADAL" clId="{90135A0B-BE99-456C-A260-461F381D451F}" dt="2018-10-02T14:10:02.627" v="76" actId="572"/>
        <pc:sldMkLst>
          <pc:docMk/>
          <pc:sldMk cId="2245940681" sldId="365"/>
        </pc:sldMkLst>
        <pc:graphicFrameChg chg="mod modGraphic">
          <ac:chgData name="Kyle Tidswell-Brown" userId="3518c4a0-5c99-4880-b127-cb60ccf11a39" providerId="ADAL" clId="{90135A0B-BE99-456C-A260-461F381D451F}" dt="2018-10-02T14:10:02.627" v="76" actId="572"/>
          <ac:graphicFrameMkLst>
            <pc:docMk/>
            <pc:sldMk cId="2245940681" sldId="365"/>
            <ac:graphicFrameMk id="7" creationId="{2389FDB7-F64E-48BF-94EB-94DA33FCA668}"/>
          </ac:graphicFrameMkLst>
        </pc:graphicFrameChg>
      </pc:sldChg>
      <pc:sldChg chg="modSp add">
        <pc:chgData name="Kyle Tidswell-Brown" userId="3518c4a0-5c99-4880-b127-cb60ccf11a39" providerId="ADAL" clId="{90135A0B-BE99-456C-A260-461F381D451F}" dt="2018-10-02T14:11:44.268" v="119" actId="255"/>
        <pc:sldMkLst>
          <pc:docMk/>
          <pc:sldMk cId="3781875600" sldId="366"/>
        </pc:sldMkLst>
        <pc:graphicFrameChg chg="modGraphic">
          <ac:chgData name="Kyle Tidswell-Brown" userId="3518c4a0-5c99-4880-b127-cb60ccf11a39" providerId="ADAL" clId="{90135A0B-BE99-456C-A260-461F381D451F}" dt="2018-10-02T14:11:44.268" v="119" actId="255"/>
          <ac:graphicFrameMkLst>
            <pc:docMk/>
            <pc:sldMk cId="3781875600" sldId="366"/>
            <ac:graphicFrameMk id="7" creationId="{4C5E2B37-3E48-43F9-A8DC-1A9E38FD71A1}"/>
          </ac:graphicFrameMkLst>
        </pc:graphicFrameChg>
      </pc:sldChg>
      <pc:sldChg chg="addSp modSp add">
        <pc:chgData name="Kyle Tidswell-Brown" userId="3518c4a0-5c99-4880-b127-cb60ccf11a39" providerId="ADAL" clId="{90135A0B-BE99-456C-A260-461F381D451F}" dt="2018-10-02T14:15:11.513" v="193" actId="207"/>
        <pc:sldMkLst>
          <pc:docMk/>
          <pc:sldMk cId="1982062863" sldId="367"/>
        </pc:sldMkLst>
        <pc:spChg chg="add mod">
          <ac:chgData name="Kyle Tidswell-Brown" userId="3518c4a0-5c99-4880-b127-cb60ccf11a39" providerId="ADAL" clId="{90135A0B-BE99-456C-A260-461F381D451F}" dt="2018-10-02T14:15:11.513" v="193" actId="207"/>
          <ac:spMkLst>
            <pc:docMk/>
            <pc:sldMk cId="1982062863" sldId="367"/>
            <ac:spMk id="14" creationId="{9310EC27-7B7A-4570-B2A0-2C5B6C3842D6}"/>
          </ac:spMkLst>
        </pc:spChg>
        <pc:spChg chg="add mod">
          <ac:chgData name="Kyle Tidswell-Brown" userId="3518c4a0-5c99-4880-b127-cb60ccf11a39" providerId="ADAL" clId="{90135A0B-BE99-456C-A260-461F381D451F}" dt="2018-10-02T14:15:11.513" v="193" actId="207"/>
          <ac:spMkLst>
            <pc:docMk/>
            <pc:sldMk cId="1982062863" sldId="367"/>
            <ac:spMk id="15" creationId="{3C81393E-7A90-437D-A0C9-F666CCC32542}"/>
          </ac:spMkLst>
        </pc:spChg>
        <pc:spChg chg="add mod">
          <ac:chgData name="Kyle Tidswell-Brown" userId="3518c4a0-5c99-4880-b127-cb60ccf11a39" providerId="ADAL" clId="{90135A0B-BE99-456C-A260-461F381D451F}" dt="2018-10-02T14:15:11.513" v="193" actId="207"/>
          <ac:spMkLst>
            <pc:docMk/>
            <pc:sldMk cId="1982062863" sldId="367"/>
            <ac:spMk id="20" creationId="{CBE15657-3CFB-480C-8438-A1271AC8C9D0}"/>
          </ac:spMkLst>
        </pc:spChg>
        <pc:spChg chg="add mod">
          <ac:chgData name="Kyle Tidswell-Brown" userId="3518c4a0-5c99-4880-b127-cb60ccf11a39" providerId="ADAL" clId="{90135A0B-BE99-456C-A260-461F381D451F}" dt="2018-10-02T14:15:11.513" v="193" actId="207"/>
          <ac:spMkLst>
            <pc:docMk/>
            <pc:sldMk cId="1982062863" sldId="367"/>
            <ac:spMk id="21" creationId="{E7175B81-E9A4-426E-91B8-E82DF101D358}"/>
          </ac:spMkLst>
        </pc:spChg>
      </pc:sldChg>
      <pc:sldChg chg="modSp add">
        <pc:chgData name="Kyle Tidswell-Brown" userId="3518c4a0-5c99-4880-b127-cb60ccf11a39" providerId="ADAL" clId="{90135A0B-BE99-456C-A260-461F381D451F}" dt="2018-10-02T14:18:24.363" v="236" actId="572"/>
        <pc:sldMkLst>
          <pc:docMk/>
          <pc:sldMk cId="347057446" sldId="368"/>
        </pc:sldMkLst>
        <pc:graphicFrameChg chg="mod modGraphic">
          <ac:chgData name="Kyle Tidswell-Brown" userId="3518c4a0-5c99-4880-b127-cb60ccf11a39" providerId="ADAL" clId="{90135A0B-BE99-456C-A260-461F381D451F}" dt="2018-10-02T14:18:24.363" v="236" actId="572"/>
          <ac:graphicFrameMkLst>
            <pc:docMk/>
            <pc:sldMk cId="347057446" sldId="368"/>
            <ac:graphicFrameMk id="7" creationId="{94B97D18-3E99-4A8D-A0E4-444B33E6F919}"/>
          </ac:graphicFrameMkLst>
        </pc:graphicFrameChg>
      </pc:sldChg>
      <pc:sldChg chg="addSp delSp modSp add">
        <pc:chgData name="Kyle Tidswell-Brown" userId="3518c4a0-5c99-4880-b127-cb60ccf11a39" providerId="ADAL" clId="{90135A0B-BE99-456C-A260-461F381D451F}" dt="2018-10-02T14:40:19.753" v="520"/>
        <pc:sldMkLst>
          <pc:docMk/>
          <pc:sldMk cId="2923584182" sldId="369"/>
        </pc:sldMkLst>
        <pc:spChg chg="mod">
          <ac:chgData name="Kyle Tidswell-Brown" userId="3518c4a0-5c99-4880-b127-cb60ccf11a39" providerId="ADAL" clId="{90135A0B-BE99-456C-A260-461F381D451F}" dt="2018-10-02T14:34:12.251" v="412" actId="1582"/>
          <ac:spMkLst>
            <pc:docMk/>
            <pc:sldMk cId="2923584182" sldId="369"/>
            <ac:spMk id="9" creationId="{B1B6BD27-3F6B-4ABA-8E01-DF381BEE880A}"/>
          </ac:spMkLst>
        </pc:spChg>
        <pc:spChg chg="mod">
          <ac:chgData name="Kyle Tidswell-Brown" userId="3518c4a0-5c99-4880-b127-cb60ccf11a39" providerId="ADAL" clId="{90135A0B-BE99-456C-A260-461F381D451F}" dt="2018-10-02T14:34:12.251" v="412" actId="1582"/>
          <ac:spMkLst>
            <pc:docMk/>
            <pc:sldMk cId="2923584182" sldId="369"/>
            <ac:spMk id="10" creationId="{8DA1AC56-45B4-4279-9B97-07FF3985C63F}"/>
          </ac:spMkLst>
        </pc:spChg>
        <pc:spChg chg="mod">
          <ac:chgData name="Kyle Tidswell-Brown" userId="3518c4a0-5c99-4880-b127-cb60ccf11a39" providerId="ADAL" clId="{90135A0B-BE99-456C-A260-461F381D451F}" dt="2018-10-02T14:34:12.251" v="412" actId="1582"/>
          <ac:spMkLst>
            <pc:docMk/>
            <pc:sldMk cId="2923584182" sldId="369"/>
            <ac:spMk id="11" creationId="{A2FF2538-B9D7-40D9-B3AC-7039F4657E4C}"/>
          </ac:spMkLst>
        </pc:spChg>
        <pc:spChg chg="mod">
          <ac:chgData name="Kyle Tidswell-Brown" userId="3518c4a0-5c99-4880-b127-cb60ccf11a39" providerId="ADAL" clId="{90135A0B-BE99-456C-A260-461F381D451F}" dt="2018-10-02T14:34:12.251" v="412" actId="1582"/>
          <ac:spMkLst>
            <pc:docMk/>
            <pc:sldMk cId="2923584182" sldId="369"/>
            <ac:spMk id="12" creationId="{982AFE36-72F1-46D8-BD09-DF2CF22DEA2D}"/>
          </ac:spMkLst>
        </pc:spChg>
        <pc:spChg chg="mod">
          <ac:chgData name="Kyle Tidswell-Brown" userId="3518c4a0-5c99-4880-b127-cb60ccf11a39" providerId="ADAL" clId="{90135A0B-BE99-456C-A260-461F381D451F}" dt="2018-10-02T14:34:12.251" v="412" actId="1582"/>
          <ac:spMkLst>
            <pc:docMk/>
            <pc:sldMk cId="2923584182" sldId="369"/>
            <ac:spMk id="13" creationId="{78891CA5-5591-4B08-BBDD-0DEA8B7DFB92}"/>
          </ac:spMkLst>
        </pc:spChg>
        <pc:spChg chg="mod">
          <ac:chgData name="Kyle Tidswell-Brown" userId="3518c4a0-5c99-4880-b127-cb60ccf11a39" providerId="ADAL" clId="{90135A0B-BE99-456C-A260-461F381D451F}" dt="2018-10-02T14:38:05.244" v="449" actId="20577"/>
          <ac:spMkLst>
            <pc:docMk/>
            <pc:sldMk cId="2923584182" sldId="369"/>
            <ac:spMk id="19" creationId="{5252A847-DE45-4FA3-A1F8-EEBEB845FF8E}"/>
          </ac:spMkLst>
        </pc:spChg>
        <pc:grpChg chg="add del mod">
          <ac:chgData name="Kyle Tidswell-Brown" userId="3518c4a0-5c99-4880-b127-cb60ccf11a39" providerId="ADAL" clId="{90135A0B-BE99-456C-A260-461F381D451F}" dt="2018-10-02T14:40:19.204" v="519" actId="478"/>
          <ac:grpSpMkLst>
            <pc:docMk/>
            <pc:sldMk cId="2923584182" sldId="369"/>
            <ac:grpSpMk id="7" creationId="{52FCD7B8-6866-428F-BE2D-1D820086450C}"/>
          </ac:grpSpMkLst>
        </pc:grpChg>
        <pc:grpChg chg="add">
          <ac:chgData name="Kyle Tidswell-Brown" userId="3518c4a0-5c99-4880-b127-cb60ccf11a39" providerId="ADAL" clId="{90135A0B-BE99-456C-A260-461F381D451F}" dt="2018-10-02T14:40:19.753" v="520"/>
          <ac:grpSpMkLst>
            <pc:docMk/>
            <pc:sldMk cId="2923584182" sldId="369"/>
            <ac:grpSpMk id="14" creationId="{35FA41B9-F49C-4FCC-A505-670870327AB7}"/>
          </ac:grpSpMkLst>
        </pc:grpChg>
      </pc:sldChg>
      <pc:sldChg chg="modSp add">
        <pc:chgData name="Kyle Tidswell-Brown" userId="3518c4a0-5c99-4880-b127-cb60ccf11a39" providerId="ADAL" clId="{90135A0B-BE99-456C-A260-461F381D451F}" dt="2018-10-02T14:22:27.905" v="284" actId="207"/>
        <pc:sldMkLst>
          <pc:docMk/>
          <pc:sldMk cId="2909713009" sldId="370"/>
        </pc:sldMkLst>
        <pc:spChg chg="mod">
          <ac:chgData name="Kyle Tidswell-Brown" userId="3518c4a0-5c99-4880-b127-cb60ccf11a39" providerId="ADAL" clId="{90135A0B-BE99-456C-A260-461F381D451F}" dt="2018-10-02T14:22:27.905" v="284" actId="207"/>
          <ac:spMkLst>
            <pc:docMk/>
            <pc:sldMk cId="2909713009" sldId="370"/>
            <ac:spMk id="19" creationId="{5252A847-DE45-4FA3-A1F8-EEBEB845FF8E}"/>
          </ac:spMkLst>
        </pc:spChg>
      </pc:sldChg>
      <pc:sldChg chg="addSp delSp modSp add">
        <pc:chgData name="Kyle Tidswell-Brown" userId="3518c4a0-5c99-4880-b127-cb60ccf11a39" providerId="ADAL" clId="{90135A0B-BE99-456C-A260-461F381D451F}" dt="2018-10-02T14:28:14.496" v="379"/>
        <pc:sldMkLst>
          <pc:docMk/>
          <pc:sldMk cId="1795825755" sldId="371"/>
        </pc:sldMkLst>
        <pc:spChg chg="mod">
          <ac:chgData name="Kyle Tidswell-Brown" userId="3518c4a0-5c99-4880-b127-cb60ccf11a39" providerId="ADAL" clId="{90135A0B-BE99-456C-A260-461F381D451F}" dt="2018-10-02T14:28:12.182" v="377" actId="20577"/>
          <ac:spMkLst>
            <pc:docMk/>
            <pc:sldMk cId="1795825755" sldId="371"/>
            <ac:spMk id="19" creationId="{5252A847-DE45-4FA3-A1F8-EEBEB845FF8E}"/>
          </ac:spMkLst>
        </pc:spChg>
        <pc:grpChg chg="del">
          <ac:chgData name="Kyle Tidswell-Brown" userId="3518c4a0-5c99-4880-b127-cb60ccf11a39" providerId="ADAL" clId="{90135A0B-BE99-456C-A260-461F381D451F}" dt="2018-10-02T14:28:14.051" v="378" actId="478"/>
          <ac:grpSpMkLst>
            <pc:docMk/>
            <pc:sldMk cId="1795825755" sldId="371"/>
            <ac:grpSpMk id="2" creationId="{FC6CF1D7-CF73-4271-9610-2133F2EE77C3}"/>
          </ac:grpSpMkLst>
        </pc:grpChg>
        <pc:grpChg chg="add">
          <ac:chgData name="Kyle Tidswell-Brown" userId="3518c4a0-5c99-4880-b127-cb60ccf11a39" providerId="ADAL" clId="{90135A0B-BE99-456C-A260-461F381D451F}" dt="2018-10-02T14:28:14.496" v="379"/>
          <ac:grpSpMkLst>
            <pc:docMk/>
            <pc:sldMk cId="1795825755" sldId="371"/>
            <ac:grpSpMk id="10" creationId="{56CA5F1B-C2FF-41DC-A0D5-BDE0D25ACB3E}"/>
          </ac:grpSpMkLst>
        </pc:grpChg>
      </pc:sldChg>
      <pc:sldChg chg="modSp add">
        <pc:chgData name="Kyle Tidswell-Brown" userId="3518c4a0-5c99-4880-b127-cb60ccf11a39" providerId="ADAL" clId="{90135A0B-BE99-456C-A260-461F381D451F}" dt="2018-10-02T14:28:09.028" v="376" actId="1036"/>
        <pc:sldMkLst>
          <pc:docMk/>
          <pc:sldMk cId="1581106094" sldId="372"/>
        </pc:sldMkLst>
        <pc:spChg chg="mod">
          <ac:chgData name="Kyle Tidswell-Brown" userId="3518c4a0-5c99-4880-b127-cb60ccf11a39" providerId="ADAL" clId="{90135A0B-BE99-456C-A260-461F381D451F}" dt="2018-10-02T14:28:06.210" v="367" actId="20577"/>
          <ac:spMkLst>
            <pc:docMk/>
            <pc:sldMk cId="1581106094" sldId="372"/>
            <ac:spMk id="19" creationId="{5252A847-DE45-4FA3-A1F8-EEBEB845FF8E}"/>
          </ac:spMkLst>
        </pc:spChg>
        <pc:grpChg chg="mod">
          <ac:chgData name="Kyle Tidswell-Brown" userId="3518c4a0-5c99-4880-b127-cb60ccf11a39" providerId="ADAL" clId="{90135A0B-BE99-456C-A260-461F381D451F}" dt="2018-10-02T14:28:09.028" v="376" actId="1036"/>
          <ac:grpSpMkLst>
            <pc:docMk/>
            <pc:sldMk cId="1581106094" sldId="372"/>
            <ac:grpSpMk id="2" creationId="{FC6CF1D7-CF73-4271-9610-2133F2EE77C3}"/>
          </ac:grpSpMkLst>
        </pc:grpChg>
      </pc:sldChg>
      <pc:sldChg chg="addSp delSp modSp add">
        <pc:chgData name="Kyle Tidswell-Brown" userId="3518c4a0-5c99-4880-b127-cb60ccf11a39" providerId="ADAL" clId="{90135A0B-BE99-456C-A260-461F381D451F}" dt="2018-10-02T14:41:55.287" v="572" actId="208"/>
        <pc:sldMkLst>
          <pc:docMk/>
          <pc:sldMk cId="1041035047" sldId="373"/>
        </pc:sldMkLst>
        <pc:spChg chg="mod">
          <ac:chgData name="Kyle Tidswell-Brown" userId="3518c4a0-5c99-4880-b127-cb60ccf11a39" providerId="ADAL" clId="{90135A0B-BE99-456C-A260-461F381D451F}" dt="2018-10-02T14:39:50.185" v="499" actId="115"/>
          <ac:spMkLst>
            <pc:docMk/>
            <pc:sldMk cId="1041035047" sldId="373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90135A0B-BE99-456C-A260-461F381D451F}" dt="2018-10-02T14:41:55.287" v="572" actId="208"/>
          <ac:spMkLst>
            <pc:docMk/>
            <pc:sldMk cId="1041035047" sldId="373"/>
            <ac:spMk id="21" creationId="{BB56D224-CC7F-4A15-82C5-5C02F3C26F2E}"/>
          </ac:spMkLst>
        </pc:spChg>
        <pc:grpChg chg="del">
          <ac:chgData name="Kyle Tidswell-Brown" userId="3518c4a0-5c99-4880-b127-cb60ccf11a39" providerId="ADAL" clId="{90135A0B-BE99-456C-A260-461F381D451F}" dt="2018-10-02T14:40:15.659" v="517" actId="478"/>
          <ac:grpSpMkLst>
            <pc:docMk/>
            <pc:sldMk cId="1041035047" sldId="373"/>
            <ac:grpSpMk id="7" creationId="{52FCD7B8-6866-428F-BE2D-1D820086450C}"/>
          </ac:grpSpMkLst>
        </pc:grpChg>
        <pc:grpChg chg="add">
          <ac:chgData name="Kyle Tidswell-Brown" userId="3518c4a0-5c99-4880-b127-cb60ccf11a39" providerId="ADAL" clId="{90135A0B-BE99-456C-A260-461F381D451F}" dt="2018-10-02T14:40:16.333" v="518"/>
          <ac:grpSpMkLst>
            <pc:docMk/>
            <pc:sldMk cId="1041035047" sldId="373"/>
            <ac:grpSpMk id="14" creationId="{45D66E2C-FCD6-47D4-9768-F791A5DC2818}"/>
          </ac:grpSpMkLst>
        </pc:grpChg>
      </pc:sldChg>
      <pc:sldChg chg="modSp add">
        <pc:chgData name="Kyle Tidswell-Brown" userId="3518c4a0-5c99-4880-b127-cb60ccf11a39" providerId="ADAL" clId="{90135A0B-BE99-456C-A260-461F381D451F}" dt="2018-10-02T14:41:49.972" v="571" actId="208"/>
        <pc:sldMkLst>
          <pc:docMk/>
          <pc:sldMk cId="1738653899" sldId="374"/>
        </pc:sldMkLst>
        <pc:spChg chg="mod">
          <ac:chgData name="Kyle Tidswell-Brown" userId="3518c4a0-5c99-4880-b127-cb60ccf11a39" providerId="ADAL" clId="{90135A0B-BE99-456C-A260-461F381D451F}" dt="2018-10-02T14:41:49.972" v="571" actId="208"/>
          <ac:spMkLst>
            <pc:docMk/>
            <pc:sldMk cId="1738653899" sldId="374"/>
            <ac:spMk id="11" creationId="{A2FF2538-B9D7-40D9-B3AC-7039F4657E4C}"/>
          </ac:spMkLst>
        </pc:spChg>
        <pc:spChg chg="mod">
          <ac:chgData name="Kyle Tidswell-Brown" userId="3518c4a0-5c99-4880-b127-cb60ccf11a39" providerId="ADAL" clId="{90135A0B-BE99-456C-A260-461F381D451F}" dt="2018-10-02T14:41:36.512" v="568" actId="20577"/>
          <ac:spMkLst>
            <pc:docMk/>
            <pc:sldMk cId="1738653899" sldId="374"/>
            <ac:spMk id="19" creationId="{5252A847-DE45-4FA3-A1F8-EEBEB845FF8E}"/>
          </ac:spMkLst>
        </pc:spChg>
        <pc:grpChg chg="mod">
          <ac:chgData name="Kyle Tidswell-Brown" userId="3518c4a0-5c99-4880-b127-cb60ccf11a39" providerId="ADAL" clId="{90135A0B-BE99-456C-A260-461F381D451F}" dt="2018-10-02T14:40:10.595" v="516" actId="1036"/>
          <ac:grpSpMkLst>
            <pc:docMk/>
            <pc:sldMk cId="1738653899" sldId="374"/>
            <ac:grpSpMk id="7" creationId="{52FCD7B8-6866-428F-BE2D-1D820086450C}"/>
          </ac:grpSpMkLst>
        </pc:grpChg>
      </pc:sldChg>
    </pc:docChg>
  </pc:docChgLst>
  <pc:docChgLst>
    <pc:chgData name="Lindsay Grix" userId="a678036f-2d88-407c-addb-d0af3fea6eec" providerId="ADAL" clId="{22E84EA6-61ED-4A60-94AB-95B27539DFF4}"/>
    <pc:docChg chg="modSld">
      <pc:chgData name="Lindsay Grix" userId="a678036f-2d88-407c-addb-d0af3fea6eec" providerId="ADAL" clId="{22E84EA6-61ED-4A60-94AB-95B27539DFF4}" dt="2018-10-01T14:38:56.839" v="24" actId="1038"/>
      <pc:docMkLst>
        <pc:docMk/>
      </pc:docMkLst>
      <pc:sldChg chg="modSp">
        <pc:chgData name="Lindsay Grix" userId="a678036f-2d88-407c-addb-d0af3fea6eec" providerId="ADAL" clId="{22E84EA6-61ED-4A60-94AB-95B27539DFF4}" dt="2018-10-01T14:38:43.171" v="10" actId="1038"/>
        <pc:sldMkLst>
          <pc:docMk/>
          <pc:sldMk cId="273723392" sldId="308"/>
        </pc:sldMkLst>
        <pc:spChg chg="mod">
          <ac:chgData name="Lindsay Grix" userId="a678036f-2d88-407c-addb-d0af3fea6eec" providerId="ADAL" clId="{22E84EA6-61ED-4A60-94AB-95B27539DFF4}" dt="2018-10-01T14:38:35.322" v="0" actId="255"/>
          <ac:spMkLst>
            <pc:docMk/>
            <pc:sldMk cId="273723392" sldId="308"/>
            <ac:spMk id="19" creationId="{5252A847-DE45-4FA3-A1F8-EEBEB845FF8E}"/>
          </ac:spMkLst>
        </pc:spChg>
        <pc:graphicFrameChg chg="mod">
          <ac:chgData name="Lindsay Grix" userId="a678036f-2d88-407c-addb-d0af3fea6eec" providerId="ADAL" clId="{22E84EA6-61ED-4A60-94AB-95B27539DFF4}" dt="2018-10-01T14:38:43.171" v="10" actId="1038"/>
          <ac:graphicFrameMkLst>
            <pc:docMk/>
            <pc:sldMk cId="273723392" sldId="308"/>
            <ac:graphicFrameMk id="9" creationId="{F589C2EE-5D79-471A-BEB9-BC76E87A06F1}"/>
          </ac:graphicFrameMkLst>
        </pc:graphicFrameChg>
      </pc:sldChg>
      <pc:sldChg chg="modSp">
        <pc:chgData name="Lindsay Grix" userId="a678036f-2d88-407c-addb-d0af3fea6eec" providerId="ADAL" clId="{22E84EA6-61ED-4A60-94AB-95B27539DFF4}" dt="2018-10-01T14:38:56.839" v="24" actId="1038"/>
        <pc:sldMkLst>
          <pc:docMk/>
          <pc:sldMk cId="2555007169" sldId="361"/>
        </pc:sldMkLst>
        <pc:spChg chg="mod">
          <ac:chgData name="Lindsay Grix" userId="a678036f-2d88-407c-addb-d0af3fea6eec" providerId="ADAL" clId="{22E84EA6-61ED-4A60-94AB-95B27539DFF4}" dt="2018-10-01T14:38:51.330" v="14" actId="255"/>
          <ac:spMkLst>
            <pc:docMk/>
            <pc:sldMk cId="2555007169" sldId="361"/>
            <ac:spMk id="19" creationId="{5252A847-DE45-4FA3-A1F8-EEBEB845FF8E}"/>
          </ac:spMkLst>
        </pc:spChg>
        <pc:graphicFrameChg chg="mod">
          <ac:chgData name="Lindsay Grix" userId="a678036f-2d88-407c-addb-d0af3fea6eec" providerId="ADAL" clId="{22E84EA6-61ED-4A60-94AB-95B27539DFF4}" dt="2018-10-01T14:38:56.839" v="24" actId="1038"/>
          <ac:graphicFrameMkLst>
            <pc:docMk/>
            <pc:sldMk cId="2555007169" sldId="361"/>
            <ac:graphicFrameMk id="3" creationId="{C0E43DDD-DA0B-47C1-AE51-7151F1FCE57D}"/>
          </ac:graphicFrameMkLst>
        </pc:graphicFrameChg>
      </pc:sldChg>
    </pc:docChg>
  </pc:docChgLst>
  <pc:docChgLst>
    <pc:chgData name="Cath Scanlon" userId="217f4c6b-e607-4a48-bdce-98b05a0a86c5" providerId="ADAL" clId="{327AF04D-332F-4BD4-A37F-FE602DF6EBE3}"/>
    <pc:docChg chg="undo custSel addSld delSld modSld sldOrd">
      <pc:chgData name="Cath Scanlon" userId="217f4c6b-e607-4a48-bdce-98b05a0a86c5" providerId="ADAL" clId="{327AF04D-332F-4BD4-A37F-FE602DF6EBE3}" dt="2019-10-22T06:41:09.059" v="1296" actId="20577"/>
      <pc:docMkLst>
        <pc:docMk/>
      </pc:docMkLst>
      <pc:sldChg chg="modSp">
        <pc:chgData name="Cath Scanlon" userId="217f4c6b-e607-4a48-bdce-98b05a0a86c5" providerId="ADAL" clId="{327AF04D-332F-4BD4-A37F-FE602DF6EBE3}" dt="2019-10-21T14:36:46.634" v="8"/>
        <pc:sldMkLst>
          <pc:docMk/>
          <pc:sldMk cId="2637481266" sldId="256"/>
        </pc:sldMkLst>
        <pc:spChg chg="mod">
          <ac:chgData name="Cath Scanlon" userId="217f4c6b-e607-4a48-bdce-98b05a0a86c5" providerId="ADAL" clId="{327AF04D-332F-4BD4-A37F-FE602DF6EBE3}" dt="2019-10-21T14:36:46.634" v="8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Cath Scanlon" userId="217f4c6b-e607-4a48-bdce-98b05a0a86c5" providerId="ADAL" clId="{327AF04D-332F-4BD4-A37F-FE602DF6EBE3}" dt="2019-10-21T14:37:05.210" v="13" actId="255"/>
        <pc:sldMkLst>
          <pc:docMk/>
          <pc:sldMk cId="3855900595" sldId="301"/>
        </pc:sldMkLst>
        <pc:spChg chg="mod">
          <ac:chgData name="Cath Scanlon" userId="217f4c6b-e607-4a48-bdce-98b05a0a86c5" providerId="ADAL" clId="{327AF04D-332F-4BD4-A37F-FE602DF6EBE3}" dt="2019-10-21T14:37:05.210" v="13" actId="255"/>
          <ac:spMkLst>
            <pc:docMk/>
            <pc:sldMk cId="3855900595" sldId="301"/>
            <ac:spMk id="19" creationId="{5252A847-DE45-4FA3-A1F8-EEBEB845FF8E}"/>
          </ac:spMkLst>
        </pc:spChg>
      </pc:sldChg>
      <pc:sldChg chg="modSp">
        <pc:chgData name="Cath Scanlon" userId="217f4c6b-e607-4a48-bdce-98b05a0a86c5" providerId="ADAL" clId="{327AF04D-332F-4BD4-A37F-FE602DF6EBE3}" dt="2019-10-21T14:51:07.645" v="160" actId="12788"/>
        <pc:sldMkLst>
          <pc:docMk/>
          <pc:sldMk cId="273723392" sldId="308"/>
        </pc:sldMkLst>
        <pc:spChg chg="mod">
          <ac:chgData name="Cath Scanlon" userId="217f4c6b-e607-4a48-bdce-98b05a0a86c5" providerId="ADAL" clId="{327AF04D-332F-4BD4-A37F-FE602DF6EBE3}" dt="2019-10-21T14:51:07.645" v="160" actId="12788"/>
          <ac:spMkLst>
            <pc:docMk/>
            <pc:sldMk cId="273723392" sldId="308"/>
            <ac:spMk id="19" creationId="{5252A847-DE45-4FA3-A1F8-EEBEB845FF8E}"/>
          </ac:spMkLst>
        </pc:spChg>
        <pc:graphicFrameChg chg="mod modGraphic">
          <ac:chgData name="Cath Scanlon" userId="217f4c6b-e607-4a48-bdce-98b05a0a86c5" providerId="ADAL" clId="{327AF04D-332F-4BD4-A37F-FE602DF6EBE3}" dt="2019-10-21T14:51:07.645" v="160" actId="12788"/>
          <ac:graphicFrameMkLst>
            <pc:docMk/>
            <pc:sldMk cId="273723392" sldId="308"/>
            <ac:graphicFrameMk id="9" creationId="{F589C2EE-5D79-471A-BEB9-BC76E87A06F1}"/>
          </ac:graphicFrameMkLst>
        </pc:graphicFrameChg>
      </pc:sldChg>
      <pc:sldChg chg="del">
        <pc:chgData name="Cath Scanlon" userId="217f4c6b-e607-4a48-bdce-98b05a0a86c5" providerId="ADAL" clId="{327AF04D-332F-4BD4-A37F-FE602DF6EBE3}" dt="2019-10-21T15:08:36.408" v="663" actId="2696"/>
        <pc:sldMkLst>
          <pc:docMk/>
          <pc:sldMk cId="636014570" sldId="314"/>
        </pc:sldMkLst>
      </pc:sldChg>
      <pc:sldChg chg="modSp">
        <pc:chgData name="Cath Scanlon" userId="217f4c6b-e607-4a48-bdce-98b05a0a86c5" providerId="ADAL" clId="{327AF04D-332F-4BD4-A37F-FE602DF6EBE3}" dt="2019-10-21T15:07:22.256" v="638" actId="20577"/>
        <pc:sldMkLst>
          <pc:docMk/>
          <pc:sldMk cId="1071900124" sldId="355"/>
        </pc:sldMkLst>
        <pc:spChg chg="mod">
          <ac:chgData name="Cath Scanlon" userId="217f4c6b-e607-4a48-bdce-98b05a0a86c5" providerId="ADAL" clId="{327AF04D-332F-4BD4-A37F-FE602DF6EBE3}" dt="2019-10-21T15:07:22.256" v="638" actId="20577"/>
          <ac:spMkLst>
            <pc:docMk/>
            <pc:sldMk cId="1071900124" sldId="355"/>
            <ac:spMk id="19" creationId="{5252A847-DE45-4FA3-A1F8-EEBEB845FF8E}"/>
          </ac:spMkLst>
        </pc:spChg>
      </pc:sldChg>
      <pc:sldChg chg="addSp delSp modSp">
        <pc:chgData name="Cath Scanlon" userId="217f4c6b-e607-4a48-bdce-98b05a0a86c5" providerId="ADAL" clId="{327AF04D-332F-4BD4-A37F-FE602DF6EBE3}" dt="2019-10-21T14:54:00.687" v="268"/>
        <pc:sldMkLst>
          <pc:docMk/>
          <pc:sldMk cId="36917022" sldId="360"/>
        </pc:sldMkLst>
        <pc:spChg chg="mod">
          <ac:chgData name="Cath Scanlon" userId="217f4c6b-e607-4a48-bdce-98b05a0a86c5" providerId="ADAL" clId="{327AF04D-332F-4BD4-A37F-FE602DF6EBE3}" dt="2019-10-21T14:51:14.613" v="161" actId="12788"/>
          <ac:spMkLst>
            <pc:docMk/>
            <pc:sldMk cId="36917022" sldId="360"/>
            <ac:spMk id="19" creationId="{5252A847-DE45-4FA3-A1F8-EEBEB845FF8E}"/>
          </ac:spMkLst>
        </pc:spChg>
        <pc:graphicFrameChg chg="del">
          <ac:chgData name="Cath Scanlon" userId="217f4c6b-e607-4a48-bdce-98b05a0a86c5" providerId="ADAL" clId="{327AF04D-332F-4BD4-A37F-FE602DF6EBE3}" dt="2019-10-21T14:45:12.683" v="46" actId="478"/>
          <ac:graphicFrameMkLst>
            <pc:docMk/>
            <pc:sldMk cId="36917022" sldId="360"/>
            <ac:graphicFrameMk id="7" creationId="{2389FDB7-F64E-48BF-94EB-94DA33FCA668}"/>
          </ac:graphicFrameMkLst>
        </pc:graphicFrameChg>
        <pc:graphicFrameChg chg="add del mod modGraphic">
          <ac:chgData name="Cath Scanlon" userId="217f4c6b-e607-4a48-bdce-98b05a0a86c5" providerId="ADAL" clId="{327AF04D-332F-4BD4-A37F-FE602DF6EBE3}" dt="2019-10-21T14:51:28.668" v="162" actId="478"/>
          <ac:graphicFrameMkLst>
            <pc:docMk/>
            <pc:sldMk cId="36917022" sldId="360"/>
            <ac:graphicFrameMk id="9" creationId="{8292C8F3-006A-4741-8B70-01D93548BF49}"/>
          </ac:graphicFrameMkLst>
        </pc:graphicFrameChg>
        <pc:graphicFrameChg chg="add mod modGraphic">
          <ac:chgData name="Cath Scanlon" userId="217f4c6b-e607-4a48-bdce-98b05a0a86c5" providerId="ADAL" clId="{327AF04D-332F-4BD4-A37F-FE602DF6EBE3}" dt="2019-10-21T14:54:00.687" v="268"/>
          <ac:graphicFrameMkLst>
            <pc:docMk/>
            <pc:sldMk cId="36917022" sldId="360"/>
            <ac:graphicFrameMk id="10" creationId="{1B53CD3C-FCFC-4FC4-A4A2-8DB0BB5ECDFC}"/>
          </ac:graphicFrameMkLst>
        </pc:graphicFrameChg>
      </pc:sldChg>
      <pc:sldChg chg="modSp">
        <pc:chgData name="Cath Scanlon" userId="217f4c6b-e607-4a48-bdce-98b05a0a86c5" providerId="ADAL" clId="{327AF04D-332F-4BD4-A37F-FE602DF6EBE3}" dt="2019-10-21T14:38:10.120" v="27" actId="113"/>
        <pc:sldMkLst>
          <pc:docMk/>
          <pc:sldMk cId="2555007169" sldId="361"/>
        </pc:sldMkLst>
        <pc:spChg chg="mod">
          <ac:chgData name="Cath Scanlon" userId="217f4c6b-e607-4a48-bdce-98b05a0a86c5" providerId="ADAL" clId="{327AF04D-332F-4BD4-A37F-FE602DF6EBE3}" dt="2019-10-21T14:38:05.799" v="25" actId="255"/>
          <ac:spMkLst>
            <pc:docMk/>
            <pc:sldMk cId="2555007169" sldId="361"/>
            <ac:spMk id="19" creationId="{5252A847-DE45-4FA3-A1F8-EEBEB845FF8E}"/>
          </ac:spMkLst>
        </pc:spChg>
        <pc:graphicFrameChg chg="modGraphic">
          <ac:chgData name="Cath Scanlon" userId="217f4c6b-e607-4a48-bdce-98b05a0a86c5" providerId="ADAL" clId="{327AF04D-332F-4BD4-A37F-FE602DF6EBE3}" dt="2019-10-21T14:38:10.120" v="27" actId="113"/>
          <ac:graphicFrameMkLst>
            <pc:docMk/>
            <pc:sldMk cId="2555007169" sldId="361"/>
            <ac:graphicFrameMk id="3" creationId="{C0E43DDD-DA0B-47C1-AE51-7151F1FCE57D}"/>
          </ac:graphicFrameMkLst>
        </pc:graphicFrameChg>
      </pc:sldChg>
      <pc:sldChg chg="addSp delSp modSp">
        <pc:chgData name="Cath Scanlon" userId="217f4c6b-e607-4a48-bdce-98b05a0a86c5" providerId="ADAL" clId="{327AF04D-332F-4BD4-A37F-FE602DF6EBE3}" dt="2019-10-21T14:53:44.626" v="266"/>
        <pc:sldMkLst>
          <pc:docMk/>
          <pc:sldMk cId="3908768438" sldId="362"/>
        </pc:sldMkLst>
        <pc:spChg chg="mod">
          <ac:chgData name="Cath Scanlon" userId="217f4c6b-e607-4a48-bdce-98b05a0a86c5" providerId="ADAL" clId="{327AF04D-332F-4BD4-A37F-FE602DF6EBE3}" dt="2019-10-21T14:52:52.558" v="227" actId="12788"/>
          <ac:spMkLst>
            <pc:docMk/>
            <pc:sldMk cId="3908768438" sldId="362"/>
            <ac:spMk id="19" creationId="{5252A847-DE45-4FA3-A1F8-EEBEB845FF8E}"/>
          </ac:spMkLst>
        </pc:spChg>
        <pc:graphicFrameChg chg="del">
          <ac:chgData name="Cath Scanlon" userId="217f4c6b-e607-4a48-bdce-98b05a0a86c5" providerId="ADAL" clId="{327AF04D-332F-4BD4-A37F-FE602DF6EBE3}" dt="2019-10-21T14:50:15.384" v="137" actId="478"/>
          <ac:graphicFrameMkLst>
            <pc:docMk/>
            <pc:sldMk cId="3908768438" sldId="362"/>
            <ac:graphicFrameMk id="7" creationId="{4C5E2B37-3E48-43F9-A8DC-1A9E38FD71A1}"/>
          </ac:graphicFrameMkLst>
        </pc:graphicFrameChg>
        <pc:graphicFrameChg chg="add mod modGraphic">
          <ac:chgData name="Cath Scanlon" userId="217f4c6b-e607-4a48-bdce-98b05a0a86c5" providerId="ADAL" clId="{327AF04D-332F-4BD4-A37F-FE602DF6EBE3}" dt="2019-10-21T14:53:22.024" v="264" actId="20577"/>
          <ac:graphicFrameMkLst>
            <pc:docMk/>
            <pc:sldMk cId="3908768438" sldId="362"/>
            <ac:graphicFrameMk id="9" creationId="{C7E538E2-FE54-4A09-A89B-3057591871F4}"/>
          </ac:graphicFrameMkLst>
        </pc:graphicFrameChg>
        <pc:graphicFrameChg chg="add del">
          <ac:chgData name="Cath Scanlon" userId="217f4c6b-e607-4a48-bdce-98b05a0a86c5" providerId="ADAL" clId="{327AF04D-332F-4BD4-A37F-FE602DF6EBE3}" dt="2019-10-21T14:50:39.746" v="140"/>
          <ac:graphicFrameMkLst>
            <pc:docMk/>
            <pc:sldMk cId="3908768438" sldId="362"/>
            <ac:graphicFrameMk id="10" creationId="{94CF4AFA-9803-4340-8009-6A84C5DA5385}"/>
          </ac:graphicFrameMkLst>
        </pc:graphicFrameChg>
        <pc:graphicFrameChg chg="add del mod modGraphic">
          <ac:chgData name="Cath Scanlon" userId="217f4c6b-e607-4a48-bdce-98b05a0a86c5" providerId="ADAL" clId="{327AF04D-332F-4BD4-A37F-FE602DF6EBE3}" dt="2019-10-21T14:51:57.344" v="169" actId="478"/>
          <ac:graphicFrameMkLst>
            <pc:docMk/>
            <pc:sldMk cId="3908768438" sldId="362"/>
            <ac:graphicFrameMk id="11" creationId="{952426CC-D14D-4566-8274-F8A7B74F5B76}"/>
          </ac:graphicFrameMkLst>
        </pc:graphicFrameChg>
        <pc:graphicFrameChg chg="add mod modGraphic">
          <ac:chgData name="Cath Scanlon" userId="217f4c6b-e607-4a48-bdce-98b05a0a86c5" providerId="ADAL" clId="{327AF04D-332F-4BD4-A37F-FE602DF6EBE3}" dt="2019-10-21T14:53:44.626" v="266"/>
          <ac:graphicFrameMkLst>
            <pc:docMk/>
            <pc:sldMk cId="3908768438" sldId="362"/>
            <ac:graphicFrameMk id="12" creationId="{9ADA3828-67AB-4060-8AC7-D76EED903CB7}"/>
          </ac:graphicFrameMkLst>
        </pc:graphicFrameChg>
      </pc:sldChg>
      <pc:sldChg chg="addSp delSp modSp">
        <pc:chgData name="Cath Scanlon" userId="217f4c6b-e607-4a48-bdce-98b05a0a86c5" providerId="ADAL" clId="{327AF04D-332F-4BD4-A37F-FE602DF6EBE3}" dt="2019-10-21T15:02:14.526" v="480" actId="207"/>
        <pc:sldMkLst>
          <pc:docMk/>
          <pc:sldMk cId="3224503989" sldId="363"/>
        </pc:sldMkLst>
        <pc:spChg chg="del">
          <ac:chgData name="Cath Scanlon" userId="217f4c6b-e607-4a48-bdce-98b05a0a86c5" providerId="ADAL" clId="{327AF04D-332F-4BD4-A37F-FE602DF6EBE3}" dt="2019-10-21T14:56:14.990" v="298" actId="478"/>
          <ac:spMkLst>
            <pc:docMk/>
            <pc:sldMk cId="3224503989" sldId="363"/>
            <ac:spMk id="10" creationId="{4E32F916-801F-4734-A384-5FD6F4026020}"/>
          </ac:spMkLst>
        </pc:spChg>
        <pc:spChg chg="del">
          <ac:chgData name="Cath Scanlon" userId="217f4c6b-e607-4a48-bdce-98b05a0a86c5" providerId="ADAL" clId="{327AF04D-332F-4BD4-A37F-FE602DF6EBE3}" dt="2019-10-21T14:56:14.990" v="298" actId="478"/>
          <ac:spMkLst>
            <pc:docMk/>
            <pc:sldMk cId="3224503989" sldId="363"/>
            <ac:spMk id="11" creationId="{4FB843BD-9E0B-4BF8-A752-9F5FDAF1D503}"/>
          </ac:spMkLst>
        </pc:spChg>
        <pc:spChg chg="del">
          <ac:chgData name="Cath Scanlon" userId="217f4c6b-e607-4a48-bdce-98b05a0a86c5" providerId="ADAL" clId="{327AF04D-332F-4BD4-A37F-FE602DF6EBE3}" dt="2019-10-21T14:56:14.990" v="298" actId="478"/>
          <ac:spMkLst>
            <pc:docMk/>
            <pc:sldMk cId="3224503989" sldId="363"/>
            <ac:spMk id="12" creationId="{C9B2644C-EB17-4B69-B133-25E331617EB0}"/>
          </ac:spMkLst>
        </pc:spChg>
        <pc:spChg chg="del">
          <ac:chgData name="Cath Scanlon" userId="217f4c6b-e607-4a48-bdce-98b05a0a86c5" providerId="ADAL" clId="{327AF04D-332F-4BD4-A37F-FE602DF6EBE3}" dt="2019-10-21T14:56:14.990" v="298" actId="478"/>
          <ac:spMkLst>
            <pc:docMk/>
            <pc:sldMk cId="3224503989" sldId="363"/>
            <ac:spMk id="13" creationId="{267C9DB0-9584-433B-9146-42A9E4726597}"/>
          </ac:spMkLst>
        </pc:spChg>
        <pc:spChg chg="mod">
          <ac:chgData name="Cath Scanlon" userId="217f4c6b-e607-4a48-bdce-98b05a0a86c5" providerId="ADAL" clId="{327AF04D-332F-4BD4-A37F-FE602DF6EBE3}" dt="2019-10-21T14:58:53.915" v="409" actId="552"/>
          <ac:spMkLst>
            <pc:docMk/>
            <pc:sldMk cId="3224503989" sldId="363"/>
            <ac:spMk id="19" creationId="{5252A847-DE45-4FA3-A1F8-EEBEB845FF8E}"/>
          </ac:spMkLst>
        </pc:spChg>
        <pc:spChg chg="mod">
          <ac:chgData name="Cath Scanlon" userId="217f4c6b-e607-4a48-bdce-98b05a0a86c5" providerId="ADAL" clId="{327AF04D-332F-4BD4-A37F-FE602DF6EBE3}" dt="2019-10-21T14:59:50.720" v="427" actId="465"/>
          <ac:spMkLst>
            <pc:docMk/>
            <pc:sldMk cId="3224503989" sldId="363"/>
            <ac:spMk id="22" creationId="{D52169BE-F96F-4AD5-B844-DD376E8CA118}"/>
          </ac:spMkLst>
        </pc:spChg>
        <pc:spChg chg="mod">
          <ac:chgData name="Cath Scanlon" userId="217f4c6b-e607-4a48-bdce-98b05a0a86c5" providerId="ADAL" clId="{327AF04D-332F-4BD4-A37F-FE602DF6EBE3}" dt="2019-10-21T15:00:05.426" v="432" actId="1036"/>
          <ac:spMkLst>
            <pc:docMk/>
            <pc:sldMk cId="3224503989" sldId="363"/>
            <ac:spMk id="23" creationId="{D8A1DE69-0E94-4463-B9F1-53F5EE05EECE}"/>
          </ac:spMkLst>
        </pc:spChg>
        <pc:spChg chg="mod">
          <ac:chgData name="Cath Scanlon" userId="217f4c6b-e607-4a48-bdce-98b05a0a86c5" providerId="ADAL" clId="{327AF04D-332F-4BD4-A37F-FE602DF6EBE3}" dt="2019-10-21T14:59:50.720" v="427" actId="465"/>
          <ac:spMkLst>
            <pc:docMk/>
            <pc:sldMk cId="3224503989" sldId="363"/>
            <ac:spMk id="24" creationId="{0129C66F-862A-480D-AE06-D4DE2A0E06FD}"/>
          </ac:spMkLst>
        </pc:spChg>
        <pc:grpChg chg="add mod">
          <ac:chgData name="Cath Scanlon" userId="217f4c6b-e607-4a48-bdce-98b05a0a86c5" providerId="ADAL" clId="{327AF04D-332F-4BD4-A37F-FE602DF6EBE3}" dt="2019-10-21T14:59:50.720" v="427" actId="465"/>
          <ac:grpSpMkLst>
            <pc:docMk/>
            <pc:sldMk cId="3224503989" sldId="363"/>
            <ac:grpSpMk id="21" creationId="{241796CC-561B-4105-ACAE-C107EC388E1A}"/>
          </ac:grpSpMkLst>
        </pc:grpChg>
        <pc:graphicFrameChg chg="del">
          <ac:chgData name="Cath Scanlon" userId="217f4c6b-e607-4a48-bdce-98b05a0a86c5" providerId="ADAL" clId="{327AF04D-332F-4BD4-A37F-FE602DF6EBE3}" dt="2019-10-21T14:56:12.312" v="297" actId="478"/>
          <ac:graphicFrameMkLst>
            <pc:docMk/>
            <pc:sldMk cId="3224503989" sldId="363"/>
            <ac:graphicFrameMk id="7" creationId="{1573FD14-B477-4DBB-9D01-F4064F94D16E}"/>
          </ac:graphicFrameMkLst>
        </pc:graphicFrameChg>
        <pc:graphicFrameChg chg="del">
          <ac:chgData name="Cath Scanlon" userId="217f4c6b-e607-4a48-bdce-98b05a0a86c5" providerId="ADAL" clId="{327AF04D-332F-4BD4-A37F-FE602DF6EBE3}" dt="2019-10-21T14:56:12.312" v="297" actId="478"/>
          <ac:graphicFrameMkLst>
            <pc:docMk/>
            <pc:sldMk cId="3224503989" sldId="363"/>
            <ac:graphicFrameMk id="9" creationId="{FBADC77F-A28C-4238-AE0B-AD18F367B914}"/>
          </ac:graphicFrameMkLst>
        </pc:graphicFrameChg>
        <pc:graphicFrameChg chg="add mod modGraphic">
          <ac:chgData name="Cath Scanlon" userId="217f4c6b-e607-4a48-bdce-98b05a0a86c5" providerId="ADAL" clId="{327AF04D-332F-4BD4-A37F-FE602DF6EBE3}" dt="2019-10-21T15:02:10.858" v="478" actId="207"/>
          <ac:graphicFrameMkLst>
            <pc:docMk/>
            <pc:sldMk cId="3224503989" sldId="363"/>
            <ac:graphicFrameMk id="14" creationId="{45395A7F-2112-4762-BEBC-F19B87FDCADC}"/>
          </ac:graphicFrameMkLst>
        </pc:graphicFrameChg>
        <pc:graphicFrameChg chg="add mod modGraphic">
          <ac:chgData name="Cath Scanlon" userId="217f4c6b-e607-4a48-bdce-98b05a0a86c5" providerId="ADAL" clId="{327AF04D-332F-4BD4-A37F-FE602DF6EBE3}" dt="2019-10-21T15:02:14.526" v="480" actId="207"/>
          <ac:graphicFrameMkLst>
            <pc:docMk/>
            <pc:sldMk cId="3224503989" sldId="363"/>
            <ac:graphicFrameMk id="15" creationId="{2DFD597D-B7FC-4589-A3F9-D916BAE514C7}"/>
          </ac:graphicFrameMkLst>
        </pc:graphicFrameChg>
        <pc:graphicFrameChg chg="add mod modGraphic">
          <ac:chgData name="Cath Scanlon" userId="217f4c6b-e607-4a48-bdce-98b05a0a86c5" providerId="ADAL" clId="{327AF04D-332F-4BD4-A37F-FE602DF6EBE3}" dt="2019-10-21T15:02:12.725" v="479" actId="207"/>
          <ac:graphicFrameMkLst>
            <pc:docMk/>
            <pc:sldMk cId="3224503989" sldId="363"/>
            <ac:graphicFrameMk id="20" creationId="{B2EF15D1-61FD-432E-BA76-4969C9052A0A}"/>
          </ac:graphicFrameMkLst>
        </pc:graphicFrameChg>
      </pc:sldChg>
      <pc:sldChg chg="addSp delSp modSp">
        <pc:chgData name="Cath Scanlon" userId="217f4c6b-e607-4a48-bdce-98b05a0a86c5" providerId="ADAL" clId="{327AF04D-332F-4BD4-A37F-FE602DF6EBE3}" dt="2019-10-21T15:05:49.881" v="570" actId="20577"/>
        <pc:sldMkLst>
          <pc:docMk/>
          <pc:sldMk cId="1760806032" sldId="364"/>
        </pc:sldMkLst>
        <pc:spChg chg="mod">
          <ac:chgData name="Cath Scanlon" userId="217f4c6b-e607-4a48-bdce-98b05a0a86c5" providerId="ADAL" clId="{327AF04D-332F-4BD4-A37F-FE602DF6EBE3}" dt="2019-10-21T15:02:52.967" v="506" actId="12788"/>
          <ac:spMkLst>
            <pc:docMk/>
            <pc:sldMk cId="1760806032" sldId="364"/>
            <ac:spMk id="19" creationId="{5252A847-DE45-4FA3-A1F8-EEBEB845FF8E}"/>
          </ac:spMkLst>
        </pc:spChg>
        <pc:graphicFrameChg chg="del">
          <ac:chgData name="Cath Scanlon" userId="217f4c6b-e607-4a48-bdce-98b05a0a86c5" providerId="ADAL" clId="{327AF04D-332F-4BD4-A37F-FE602DF6EBE3}" dt="2019-10-21T15:02:03.009" v="476" actId="478"/>
          <ac:graphicFrameMkLst>
            <pc:docMk/>
            <pc:sldMk cId="1760806032" sldId="364"/>
            <ac:graphicFrameMk id="7" creationId="{94B97D18-3E99-4A8D-A0E4-444B33E6F919}"/>
          </ac:graphicFrameMkLst>
        </pc:graphicFrameChg>
        <pc:graphicFrameChg chg="add">
          <ac:chgData name="Cath Scanlon" userId="217f4c6b-e607-4a48-bdce-98b05a0a86c5" providerId="ADAL" clId="{327AF04D-332F-4BD4-A37F-FE602DF6EBE3}" dt="2019-10-21T15:02:03.478" v="477"/>
          <ac:graphicFrameMkLst>
            <pc:docMk/>
            <pc:sldMk cId="1760806032" sldId="364"/>
            <ac:graphicFrameMk id="9" creationId="{F03B2FA6-C133-4628-8E33-8CAE37358050}"/>
          </ac:graphicFrameMkLst>
        </pc:graphicFrameChg>
        <pc:graphicFrameChg chg="add">
          <ac:chgData name="Cath Scanlon" userId="217f4c6b-e607-4a48-bdce-98b05a0a86c5" providerId="ADAL" clId="{327AF04D-332F-4BD4-A37F-FE602DF6EBE3}" dt="2019-10-21T15:02:03.478" v="477"/>
          <ac:graphicFrameMkLst>
            <pc:docMk/>
            <pc:sldMk cId="1760806032" sldId="364"/>
            <ac:graphicFrameMk id="10" creationId="{AA258062-3FD9-4A7D-923A-375B36991291}"/>
          </ac:graphicFrameMkLst>
        </pc:graphicFrameChg>
        <pc:graphicFrameChg chg="add mod modGraphic">
          <ac:chgData name="Cath Scanlon" userId="217f4c6b-e607-4a48-bdce-98b05a0a86c5" providerId="ADAL" clId="{327AF04D-332F-4BD4-A37F-FE602DF6EBE3}" dt="2019-10-21T15:04:30.191" v="532" actId="20577"/>
          <ac:graphicFrameMkLst>
            <pc:docMk/>
            <pc:sldMk cId="1760806032" sldId="364"/>
            <ac:graphicFrameMk id="11" creationId="{26A7EA89-93E2-4222-845E-3F6E9F6414BE}"/>
          </ac:graphicFrameMkLst>
        </pc:graphicFrameChg>
        <pc:graphicFrameChg chg="add mod modGraphic">
          <ac:chgData name="Cath Scanlon" userId="217f4c6b-e607-4a48-bdce-98b05a0a86c5" providerId="ADAL" clId="{327AF04D-332F-4BD4-A37F-FE602DF6EBE3}" dt="2019-10-21T15:05:49.881" v="570" actId="20577"/>
          <ac:graphicFrameMkLst>
            <pc:docMk/>
            <pc:sldMk cId="1760806032" sldId="364"/>
            <ac:graphicFrameMk id="12" creationId="{4981341D-6217-46FD-BBCE-C8541CDA8CDB}"/>
          </ac:graphicFrameMkLst>
        </pc:graphicFrameChg>
      </pc:sldChg>
      <pc:sldChg chg="del">
        <pc:chgData name="Cath Scanlon" userId="217f4c6b-e607-4a48-bdce-98b05a0a86c5" providerId="ADAL" clId="{327AF04D-332F-4BD4-A37F-FE602DF6EBE3}" dt="2019-10-21T14:46:04.877" v="81" actId="2696"/>
        <pc:sldMkLst>
          <pc:docMk/>
          <pc:sldMk cId="2245940681" sldId="365"/>
        </pc:sldMkLst>
      </pc:sldChg>
      <pc:sldChg chg="del">
        <pc:chgData name="Cath Scanlon" userId="217f4c6b-e607-4a48-bdce-98b05a0a86c5" providerId="ADAL" clId="{327AF04D-332F-4BD4-A37F-FE602DF6EBE3}" dt="2019-10-21T14:55:34.959" v="287" actId="2696"/>
        <pc:sldMkLst>
          <pc:docMk/>
          <pc:sldMk cId="3781875600" sldId="366"/>
        </pc:sldMkLst>
      </pc:sldChg>
      <pc:sldChg chg="del">
        <pc:chgData name="Cath Scanlon" userId="217f4c6b-e607-4a48-bdce-98b05a0a86c5" providerId="ADAL" clId="{327AF04D-332F-4BD4-A37F-FE602DF6EBE3}" dt="2019-10-21T15:01:16.213" v="462" actId="2696"/>
        <pc:sldMkLst>
          <pc:docMk/>
          <pc:sldMk cId="1982062863" sldId="367"/>
        </pc:sldMkLst>
      </pc:sldChg>
      <pc:sldChg chg="del">
        <pc:chgData name="Cath Scanlon" userId="217f4c6b-e607-4a48-bdce-98b05a0a86c5" providerId="ADAL" clId="{327AF04D-332F-4BD4-A37F-FE602DF6EBE3}" dt="2019-10-21T15:03:05.112" v="509" actId="2696"/>
        <pc:sldMkLst>
          <pc:docMk/>
          <pc:sldMk cId="347057446" sldId="368"/>
        </pc:sldMkLst>
      </pc:sldChg>
      <pc:sldChg chg="addSp delSp modSp">
        <pc:chgData name="Cath Scanlon" userId="217f4c6b-e607-4a48-bdce-98b05a0a86c5" providerId="ADAL" clId="{327AF04D-332F-4BD4-A37F-FE602DF6EBE3}" dt="2019-10-21T15:35:43.732" v="1131" actId="120"/>
        <pc:sldMkLst>
          <pc:docMk/>
          <pc:sldMk cId="2923584182" sldId="369"/>
        </pc:sldMkLst>
        <pc:spChg chg="mod">
          <ac:chgData name="Cath Scanlon" userId="217f4c6b-e607-4a48-bdce-98b05a0a86c5" providerId="ADAL" clId="{327AF04D-332F-4BD4-A37F-FE602DF6EBE3}" dt="2019-10-21T15:09:15.064" v="675" actId="255"/>
          <ac:spMkLst>
            <pc:docMk/>
            <pc:sldMk cId="2923584182" sldId="369"/>
            <ac:spMk id="15" creationId="{E471AA3C-F7F6-450C-B053-2440E32091CF}"/>
          </ac:spMkLst>
        </pc:spChg>
        <pc:spChg chg="mod">
          <ac:chgData name="Cath Scanlon" userId="217f4c6b-e607-4a48-bdce-98b05a0a86c5" providerId="ADAL" clId="{327AF04D-332F-4BD4-A37F-FE602DF6EBE3}" dt="2019-10-21T15:35:43.732" v="1131" actId="120"/>
          <ac:spMkLst>
            <pc:docMk/>
            <pc:sldMk cId="2923584182" sldId="369"/>
            <ac:spMk id="19" creationId="{5252A847-DE45-4FA3-A1F8-EEBEB845FF8E}"/>
          </ac:spMkLst>
        </pc:spChg>
        <pc:spChg chg="mod">
          <ac:chgData name="Cath Scanlon" userId="217f4c6b-e607-4a48-bdce-98b05a0a86c5" providerId="ADAL" clId="{327AF04D-332F-4BD4-A37F-FE602DF6EBE3}" dt="2019-10-21T15:09:15.064" v="675" actId="255"/>
          <ac:spMkLst>
            <pc:docMk/>
            <pc:sldMk cId="2923584182" sldId="369"/>
            <ac:spMk id="20" creationId="{CCA8C9AA-3657-4383-9CED-2E5D8DD79120}"/>
          </ac:spMkLst>
        </pc:spChg>
        <pc:spChg chg="mod">
          <ac:chgData name="Cath Scanlon" userId="217f4c6b-e607-4a48-bdce-98b05a0a86c5" providerId="ADAL" clId="{327AF04D-332F-4BD4-A37F-FE602DF6EBE3}" dt="2019-10-21T15:09:15.064" v="675" actId="255"/>
          <ac:spMkLst>
            <pc:docMk/>
            <pc:sldMk cId="2923584182" sldId="369"/>
            <ac:spMk id="21" creationId="{6904FBD7-7A1C-46AB-AB65-59983B4777B1}"/>
          </ac:spMkLst>
        </pc:spChg>
        <pc:spChg chg="mod">
          <ac:chgData name="Cath Scanlon" userId="217f4c6b-e607-4a48-bdce-98b05a0a86c5" providerId="ADAL" clId="{327AF04D-332F-4BD4-A37F-FE602DF6EBE3}" dt="2019-10-21T15:09:15.064" v="675" actId="255"/>
          <ac:spMkLst>
            <pc:docMk/>
            <pc:sldMk cId="2923584182" sldId="369"/>
            <ac:spMk id="22" creationId="{CEA9D74A-6760-4DB0-A3FA-5A2F13B0F427}"/>
          </ac:spMkLst>
        </pc:spChg>
        <pc:spChg chg="mod">
          <ac:chgData name="Cath Scanlon" userId="217f4c6b-e607-4a48-bdce-98b05a0a86c5" providerId="ADAL" clId="{327AF04D-332F-4BD4-A37F-FE602DF6EBE3}" dt="2019-10-21T15:09:15.064" v="675" actId="255"/>
          <ac:spMkLst>
            <pc:docMk/>
            <pc:sldMk cId="2923584182" sldId="369"/>
            <ac:spMk id="23" creationId="{38E73F0F-F7D2-4D6E-9310-940586F8D124}"/>
          </ac:spMkLst>
        </pc:spChg>
        <pc:spChg chg="mod topLvl">
          <ac:chgData name="Cath Scanlon" userId="217f4c6b-e607-4a48-bdce-98b05a0a86c5" providerId="ADAL" clId="{327AF04D-332F-4BD4-A37F-FE602DF6EBE3}" dt="2019-10-21T15:21:47.014" v="890" actId="164"/>
          <ac:spMkLst>
            <pc:docMk/>
            <pc:sldMk cId="2923584182" sldId="369"/>
            <ac:spMk id="29" creationId="{C22C26F5-190C-475A-929F-63D59B1DB80C}"/>
          </ac:spMkLst>
        </pc:spChg>
        <pc:spChg chg="mod topLvl">
          <ac:chgData name="Cath Scanlon" userId="217f4c6b-e607-4a48-bdce-98b05a0a86c5" providerId="ADAL" clId="{327AF04D-332F-4BD4-A37F-FE602DF6EBE3}" dt="2019-10-21T15:21:50.474" v="891" actId="164"/>
          <ac:spMkLst>
            <pc:docMk/>
            <pc:sldMk cId="2923584182" sldId="369"/>
            <ac:spMk id="32" creationId="{1F8D1CBB-F90D-4116-964C-1151835A32E8}"/>
          </ac:spMkLst>
        </pc:spChg>
        <pc:spChg chg="mod topLvl">
          <ac:chgData name="Cath Scanlon" userId="217f4c6b-e607-4a48-bdce-98b05a0a86c5" providerId="ADAL" clId="{327AF04D-332F-4BD4-A37F-FE602DF6EBE3}" dt="2019-10-21T15:24:22.602" v="908" actId="164"/>
          <ac:spMkLst>
            <pc:docMk/>
            <pc:sldMk cId="2923584182" sldId="369"/>
            <ac:spMk id="35" creationId="{187F4FAB-7719-4A6E-B812-60E989B19840}"/>
          </ac:spMkLst>
        </pc:spChg>
        <pc:grpChg chg="add mod">
          <ac:chgData name="Cath Scanlon" userId="217f4c6b-e607-4a48-bdce-98b05a0a86c5" providerId="ADAL" clId="{327AF04D-332F-4BD4-A37F-FE602DF6EBE3}" dt="2019-10-21T15:21:47.014" v="890" actId="164"/>
          <ac:grpSpMkLst>
            <pc:docMk/>
            <pc:sldMk cId="2923584182" sldId="369"/>
            <ac:grpSpMk id="2" creationId="{F3D572CA-A673-4F03-84A4-F1DED1C69D27}"/>
          </ac:grpSpMkLst>
        </pc:grpChg>
        <pc:grpChg chg="add mod">
          <ac:chgData name="Cath Scanlon" userId="217f4c6b-e607-4a48-bdce-98b05a0a86c5" providerId="ADAL" clId="{327AF04D-332F-4BD4-A37F-FE602DF6EBE3}" dt="2019-10-21T15:21:50.474" v="891" actId="164"/>
          <ac:grpSpMkLst>
            <pc:docMk/>
            <pc:sldMk cId="2923584182" sldId="369"/>
            <ac:grpSpMk id="3" creationId="{37C2C514-F5C2-41E8-9CDE-C4ABCAD37C3C}"/>
          </ac:grpSpMkLst>
        </pc:grpChg>
        <pc:grpChg chg="add mod">
          <ac:chgData name="Cath Scanlon" userId="217f4c6b-e607-4a48-bdce-98b05a0a86c5" providerId="ADAL" clId="{327AF04D-332F-4BD4-A37F-FE602DF6EBE3}" dt="2019-10-21T15:24:22.602" v="908" actId="164"/>
          <ac:grpSpMkLst>
            <pc:docMk/>
            <pc:sldMk cId="2923584182" sldId="369"/>
            <ac:grpSpMk id="4" creationId="{73B4E5C3-11EC-4A09-8670-A15E6DF1B9E2}"/>
          </ac:grpSpMkLst>
        </pc:grpChg>
        <pc:grpChg chg="del">
          <ac:chgData name="Cath Scanlon" userId="217f4c6b-e607-4a48-bdce-98b05a0a86c5" providerId="ADAL" clId="{327AF04D-332F-4BD4-A37F-FE602DF6EBE3}" dt="2019-10-21T15:09:33.990" v="679" actId="478"/>
          <ac:grpSpMkLst>
            <pc:docMk/>
            <pc:sldMk cId="2923584182" sldId="369"/>
            <ac:grpSpMk id="14" creationId="{35FA41B9-F49C-4FCC-A505-670870327AB7}"/>
          </ac:grpSpMkLst>
        </pc:grpChg>
        <pc:grpChg chg="add del mod">
          <ac:chgData name="Cath Scanlon" userId="217f4c6b-e607-4a48-bdce-98b05a0a86c5" providerId="ADAL" clId="{327AF04D-332F-4BD4-A37F-FE602DF6EBE3}" dt="2019-10-21T15:16:30.359" v="789" actId="478"/>
          <ac:grpSpMkLst>
            <pc:docMk/>
            <pc:sldMk cId="2923584182" sldId="369"/>
            <ac:grpSpMk id="27" creationId="{2DFD2514-3B86-4FC7-A9C7-53ED60AAE1F6}"/>
          </ac:grpSpMkLst>
        </pc:grpChg>
        <pc:grpChg chg="add del mod">
          <ac:chgData name="Cath Scanlon" userId="217f4c6b-e607-4a48-bdce-98b05a0a86c5" providerId="ADAL" clId="{327AF04D-332F-4BD4-A37F-FE602DF6EBE3}" dt="2019-10-21T15:16:33.337" v="790" actId="478"/>
          <ac:grpSpMkLst>
            <pc:docMk/>
            <pc:sldMk cId="2923584182" sldId="369"/>
            <ac:grpSpMk id="30" creationId="{A2F0704C-21AD-4EA5-8AB4-671384F7CD60}"/>
          </ac:grpSpMkLst>
        </pc:grpChg>
        <pc:grpChg chg="add del mod">
          <ac:chgData name="Cath Scanlon" userId="217f4c6b-e607-4a48-bdce-98b05a0a86c5" providerId="ADAL" clId="{327AF04D-332F-4BD4-A37F-FE602DF6EBE3}" dt="2019-10-21T15:16:35.755" v="791" actId="478"/>
          <ac:grpSpMkLst>
            <pc:docMk/>
            <pc:sldMk cId="2923584182" sldId="369"/>
            <ac:grpSpMk id="33" creationId="{7F20FC96-31F0-4A87-B5B6-82A5E9DC5959}"/>
          </ac:grpSpMkLst>
        </pc:grpChg>
        <pc:graphicFrameChg chg="add mod modGraphic">
          <ac:chgData name="Cath Scanlon" userId="217f4c6b-e607-4a48-bdce-98b05a0a86c5" providerId="ADAL" clId="{327AF04D-332F-4BD4-A37F-FE602DF6EBE3}" dt="2019-10-21T15:20:15.233" v="840" actId="552"/>
          <ac:graphicFrameMkLst>
            <pc:docMk/>
            <pc:sldMk cId="2923584182" sldId="369"/>
            <ac:graphicFrameMk id="13" creationId="{2C1E49A7-3A7B-40F5-A193-A3DD0213C931}"/>
          </ac:graphicFrameMkLst>
        </pc:graphicFrameChg>
        <pc:graphicFrameChg chg="add mod modGraphic">
          <ac:chgData name="Cath Scanlon" userId="217f4c6b-e607-4a48-bdce-98b05a0a86c5" providerId="ADAL" clId="{327AF04D-332F-4BD4-A37F-FE602DF6EBE3}" dt="2019-10-21T15:20:15.233" v="840" actId="552"/>
          <ac:graphicFrameMkLst>
            <pc:docMk/>
            <pc:sldMk cId="2923584182" sldId="369"/>
            <ac:graphicFrameMk id="24" creationId="{DE5B105B-6204-4D00-9C63-23D45B94F788}"/>
          </ac:graphicFrameMkLst>
        </pc:graphicFrameChg>
        <pc:graphicFrameChg chg="add mod modGraphic">
          <ac:chgData name="Cath Scanlon" userId="217f4c6b-e607-4a48-bdce-98b05a0a86c5" providerId="ADAL" clId="{327AF04D-332F-4BD4-A37F-FE602DF6EBE3}" dt="2019-10-21T15:20:15.233" v="840" actId="552"/>
          <ac:graphicFrameMkLst>
            <pc:docMk/>
            <pc:sldMk cId="2923584182" sldId="369"/>
            <ac:graphicFrameMk id="25" creationId="{8ADB6648-F0C4-4CCF-85FE-D957531E0884}"/>
          </ac:graphicFrameMkLst>
        </pc:graphicFrameChg>
        <pc:picChg chg="mod">
          <ac:chgData name="Cath Scanlon" userId="217f4c6b-e607-4a48-bdce-98b05a0a86c5" providerId="ADAL" clId="{327AF04D-332F-4BD4-A37F-FE602DF6EBE3}" dt="2019-10-21T15:20:58.235" v="862" actId="1076"/>
          <ac:picMkLst>
            <pc:docMk/>
            <pc:sldMk cId="2923584182" sldId="369"/>
            <ac:picMk id="8" creationId="{D9426B6B-94AA-4D9B-BC63-8F0BC9ED5115}"/>
          </ac:picMkLst>
        </pc:picChg>
        <pc:picChg chg="add del mod">
          <ac:chgData name="Cath Scanlon" userId="217f4c6b-e607-4a48-bdce-98b05a0a86c5" providerId="ADAL" clId="{327AF04D-332F-4BD4-A37F-FE602DF6EBE3}" dt="2019-10-21T15:13:08.991" v="733" actId="478"/>
          <ac:picMkLst>
            <pc:docMk/>
            <pc:sldMk cId="2923584182" sldId="369"/>
            <ac:picMk id="26" creationId="{97955A82-956D-43CA-A219-7353D7890C72}"/>
          </ac:picMkLst>
        </pc:picChg>
        <pc:picChg chg="del topLvl">
          <ac:chgData name="Cath Scanlon" userId="217f4c6b-e607-4a48-bdce-98b05a0a86c5" providerId="ADAL" clId="{327AF04D-332F-4BD4-A37F-FE602DF6EBE3}" dt="2019-10-21T15:16:30.359" v="789" actId="478"/>
          <ac:picMkLst>
            <pc:docMk/>
            <pc:sldMk cId="2923584182" sldId="369"/>
            <ac:picMk id="28" creationId="{691A7291-F772-4AFC-B12C-188A059C8169}"/>
          </ac:picMkLst>
        </pc:picChg>
        <pc:picChg chg="del topLvl">
          <ac:chgData name="Cath Scanlon" userId="217f4c6b-e607-4a48-bdce-98b05a0a86c5" providerId="ADAL" clId="{327AF04D-332F-4BD4-A37F-FE602DF6EBE3}" dt="2019-10-21T15:16:33.337" v="790" actId="478"/>
          <ac:picMkLst>
            <pc:docMk/>
            <pc:sldMk cId="2923584182" sldId="369"/>
            <ac:picMk id="31" creationId="{9D89310F-4D8D-4329-9D15-FD2F2CEC072C}"/>
          </ac:picMkLst>
        </pc:picChg>
        <pc:picChg chg="del topLvl">
          <ac:chgData name="Cath Scanlon" userId="217f4c6b-e607-4a48-bdce-98b05a0a86c5" providerId="ADAL" clId="{327AF04D-332F-4BD4-A37F-FE602DF6EBE3}" dt="2019-10-21T15:16:35.755" v="791" actId="478"/>
          <ac:picMkLst>
            <pc:docMk/>
            <pc:sldMk cId="2923584182" sldId="369"/>
            <ac:picMk id="34" creationId="{3C690473-DAA8-473E-B2C8-D75C7CE8B42D}"/>
          </ac:picMkLst>
        </pc:picChg>
        <pc:picChg chg="add mod">
          <ac:chgData name="Cath Scanlon" userId="217f4c6b-e607-4a48-bdce-98b05a0a86c5" providerId="ADAL" clId="{327AF04D-332F-4BD4-A37F-FE602DF6EBE3}" dt="2019-10-21T15:21:47.014" v="890" actId="164"/>
          <ac:picMkLst>
            <pc:docMk/>
            <pc:sldMk cId="2923584182" sldId="369"/>
            <ac:picMk id="36" creationId="{5DEA3578-C1A0-4DE5-9654-39EF19D37E9E}"/>
          </ac:picMkLst>
        </pc:picChg>
        <pc:picChg chg="add mod">
          <ac:chgData name="Cath Scanlon" userId="217f4c6b-e607-4a48-bdce-98b05a0a86c5" providerId="ADAL" clId="{327AF04D-332F-4BD4-A37F-FE602DF6EBE3}" dt="2019-10-21T15:21:50.474" v="891" actId="164"/>
          <ac:picMkLst>
            <pc:docMk/>
            <pc:sldMk cId="2923584182" sldId="369"/>
            <ac:picMk id="37" creationId="{DFD48160-6D2D-426A-8A82-37CAE5554ABC}"/>
          </ac:picMkLst>
        </pc:picChg>
        <pc:picChg chg="add mod">
          <ac:chgData name="Cath Scanlon" userId="217f4c6b-e607-4a48-bdce-98b05a0a86c5" providerId="ADAL" clId="{327AF04D-332F-4BD4-A37F-FE602DF6EBE3}" dt="2019-10-21T15:24:22.602" v="908" actId="164"/>
          <ac:picMkLst>
            <pc:docMk/>
            <pc:sldMk cId="2923584182" sldId="369"/>
            <ac:picMk id="38" creationId="{9647272B-614F-41E6-BB15-EF9D60C85175}"/>
          </ac:picMkLst>
        </pc:picChg>
      </pc:sldChg>
      <pc:sldChg chg="del">
        <pc:chgData name="Cath Scanlon" userId="217f4c6b-e607-4a48-bdce-98b05a0a86c5" providerId="ADAL" clId="{327AF04D-332F-4BD4-A37F-FE602DF6EBE3}" dt="2019-10-21T15:08:30.023" v="662" actId="2696"/>
        <pc:sldMkLst>
          <pc:docMk/>
          <pc:sldMk cId="2909713009" sldId="370"/>
        </pc:sldMkLst>
      </pc:sldChg>
      <pc:sldChg chg="del">
        <pc:chgData name="Cath Scanlon" userId="217f4c6b-e607-4a48-bdce-98b05a0a86c5" providerId="ADAL" clId="{327AF04D-332F-4BD4-A37F-FE602DF6EBE3}" dt="2019-10-21T15:38:39.493" v="1183" actId="2696"/>
        <pc:sldMkLst>
          <pc:docMk/>
          <pc:sldMk cId="1041035047" sldId="373"/>
        </pc:sldMkLst>
      </pc:sldChg>
      <pc:sldChg chg="del">
        <pc:chgData name="Cath Scanlon" userId="217f4c6b-e607-4a48-bdce-98b05a0a86c5" providerId="ADAL" clId="{327AF04D-332F-4BD4-A37F-FE602DF6EBE3}" dt="2019-10-21T15:38:53.815" v="1217" actId="2696"/>
        <pc:sldMkLst>
          <pc:docMk/>
          <pc:sldMk cId="1738653899" sldId="374"/>
        </pc:sldMkLst>
      </pc:sldChg>
      <pc:sldChg chg="del">
        <pc:chgData name="Cath Scanlon" userId="217f4c6b-e607-4a48-bdce-98b05a0a86c5" providerId="ADAL" clId="{327AF04D-332F-4BD4-A37F-FE602DF6EBE3}" dt="2019-10-21T15:08:37.230" v="664" actId="2696"/>
        <pc:sldMkLst>
          <pc:docMk/>
          <pc:sldMk cId="2478413287" sldId="375"/>
        </pc:sldMkLst>
      </pc:sldChg>
      <pc:sldChg chg="del">
        <pc:chgData name="Cath Scanlon" userId="217f4c6b-e607-4a48-bdce-98b05a0a86c5" providerId="ADAL" clId="{327AF04D-332F-4BD4-A37F-FE602DF6EBE3}" dt="2019-10-21T15:08:38.145" v="665" actId="2696"/>
        <pc:sldMkLst>
          <pc:docMk/>
          <pc:sldMk cId="334271346" sldId="376"/>
        </pc:sldMkLst>
      </pc:sldChg>
      <pc:sldChg chg="modSp add">
        <pc:chgData name="Cath Scanlon" userId="217f4c6b-e607-4a48-bdce-98b05a0a86c5" providerId="ADAL" clId="{327AF04D-332F-4BD4-A37F-FE602DF6EBE3}" dt="2019-10-21T14:47:52.863" v="117" actId="207"/>
        <pc:sldMkLst>
          <pc:docMk/>
          <pc:sldMk cId="2302582930" sldId="377"/>
        </pc:sldMkLst>
        <pc:spChg chg="mod">
          <ac:chgData name="Cath Scanlon" userId="217f4c6b-e607-4a48-bdce-98b05a0a86c5" providerId="ADAL" clId="{327AF04D-332F-4BD4-A37F-FE602DF6EBE3}" dt="2019-10-21T14:47:52.863" v="117" actId="207"/>
          <ac:spMkLst>
            <pc:docMk/>
            <pc:sldMk cId="2302582930" sldId="377"/>
            <ac:spMk id="19" creationId="{5252A847-DE45-4FA3-A1F8-EEBEB845FF8E}"/>
          </ac:spMkLst>
        </pc:spChg>
        <pc:graphicFrameChg chg="mod modGraphic">
          <ac:chgData name="Cath Scanlon" userId="217f4c6b-e607-4a48-bdce-98b05a0a86c5" providerId="ADAL" clId="{327AF04D-332F-4BD4-A37F-FE602DF6EBE3}" dt="2019-10-21T14:47:30.570" v="96" actId="1076"/>
          <ac:graphicFrameMkLst>
            <pc:docMk/>
            <pc:sldMk cId="2302582930" sldId="377"/>
            <ac:graphicFrameMk id="9" creationId="{8292C8F3-006A-4741-8B70-01D93548BF49}"/>
          </ac:graphicFrameMkLst>
        </pc:graphicFrameChg>
      </pc:sldChg>
      <pc:sldChg chg="addSp modSp add">
        <pc:chgData name="Cath Scanlon" userId="217f4c6b-e607-4a48-bdce-98b05a0a86c5" providerId="ADAL" clId="{327AF04D-332F-4BD4-A37F-FE602DF6EBE3}" dt="2019-10-21T14:55:22.146" v="286" actId="207"/>
        <pc:sldMkLst>
          <pc:docMk/>
          <pc:sldMk cId="200401443" sldId="378"/>
        </pc:sldMkLst>
        <pc:spChg chg="add mod">
          <ac:chgData name="Cath Scanlon" userId="217f4c6b-e607-4a48-bdce-98b05a0a86c5" providerId="ADAL" clId="{327AF04D-332F-4BD4-A37F-FE602DF6EBE3}" dt="2019-10-21T14:55:04.160" v="284" actId="1582"/>
          <ac:spMkLst>
            <pc:docMk/>
            <pc:sldMk cId="200401443" sldId="378"/>
            <ac:spMk id="2" creationId="{E49EB07A-F4CC-428C-8D39-347067C6E386}"/>
          </ac:spMkLst>
        </pc:spChg>
        <pc:graphicFrameChg chg="modGraphic">
          <ac:chgData name="Cath Scanlon" userId="217f4c6b-e607-4a48-bdce-98b05a0a86c5" providerId="ADAL" clId="{327AF04D-332F-4BD4-A37F-FE602DF6EBE3}" dt="2019-10-21T14:55:22.146" v="286" actId="207"/>
          <ac:graphicFrameMkLst>
            <pc:docMk/>
            <pc:sldMk cId="200401443" sldId="378"/>
            <ac:graphicFrameMk id="9" creationId="{C7E538E2-FE54-4A09-A89B-3057591871F4}"/>
          </ac:graphicFrameMkLst>
        </pc:graphicFrameChg>
        <pc:graphicFrameChg chg="modGraphic">
          <ac:chgData name="Cath Scanlon" userId="217f4c6b-e607-4a48-bdce-98b05a0a86c5" providerId="ADAL" clId="{327AF04D-332F-4BD4-A37F-FE602DF6EBE3}" dt="2019-10-21T14:54:40.181" v="278" actId="255"/>
          <ac:graphicFrameMkLst>
            <pc:docMk/>
            <pc:sldMk cId="200401443" sldId="378"/>
            <ac:graphicFrameMk id="12" creationId="{9ADA3828-67AB-4060-8AC7-D76EED903CB7}"/>
          </ac:graphicFrameMkLst>
        </pc:graphicFrameChg>
      </pc:sldChg>
      <pc:sldChg chg="modSp add">
        <pc:chgData name="Cath Scanlon" userId="217f4c6b-e607-4a48-bdce-98b05a0a86c5" providerId="ADAL" clId="{327AF04D-332F-4BD4-A37F-FE602DF6EBE3}" dt="2019-10-21T15:02:25.466" v="485" actId="207"/>
        <pc:sldMkLst>
          <pc:docMk/>
          <pc:sldMk cId="1640652260" sldId="379"/>
        </pc:sldMkLst>
        <pc:graphicFrameChg chg="modGraphic">
          <ac:chgData name="Cath Scanlon" userId="217f4c6b-e607-4a48-bdce-98b05a0a86c5" providerId="ADAL" clId="{327AF04D-332F-4BD4-A37F-FE602DF6EBE3}" dt="2019-10-21T15:02:17.686" v="481" actId="207"/>
          <ac:graphicFrameMkLst>
            <pc:docMk/>
            <pc:sldMk cId="1640652260" sldId="379"/>
            <ac:graphicFrameMk id="14" creationId="{45395A7F-2112-4762-BEBC-F19B87FDCADC}"/>
          </ac:graphicFrameMkLst>
        </pc:graphicFrameChg>
        <pc:graphicFrameChg chg="modGraphic">
          <ac:chgData name="Cath Scanlon" userId="217f4c6b-e607-4a48-bdce-98b05a0a86c5" providerId="ADAL" clId="{327AF04D-332F-4BD4-A37F-FE602DF6EBE3}" dt="2019-10-21T15:02:25.466" v="485" actId="207"/>
          <ac:graphicFrameMkLst>
            <pc:docMk/>
            <pc:sldMk cId="1640652260" sldId="379"/>
            <ac:graphicFrameMk id="15" creationId="{2DFD597D-B7FC-4589-A3F9-D916BAE514C7}"/>
          </ac:graphicFrameMkLst>
        </pc:graphicFrameChg>
        <pc:graphicFrameChg chg="modGraphic">
          <ac:chgData name="Cath Scanlon" userId="217f4c6b-e607-4a48-bdce-98b05a0a86c5" providerId="ADAL" clId="{327AF04D-332F-4BD4-A37F-FE602DF6EBE3}" dt="2019-10-21T15:02:19.461" v="482" actId="207"/>
          <ac:graphicFrameMkLst>
            <pc:docMk/>
            <pc:sldMk cId="1640652260" sldId="379"/>
            <ac:graphicFrameMk id="20" creationId="{B2EF15D1-61FD-432E-BA76-4969C9052A0A}"/>
          </ac:graphicFrameMkLst>
        </pc:graphicFrameChg>
      </pc:sldChg>
      <pc:sldChg chg="modSp add">
        <pc:chgData name="Cath Scanlon" userId="217f4c6b-e607-4a48-bdce-98b05a0a86c5" providerId="ADAL" clId="{327AF04D-332F-4BD4-A37F-FE602DF6EBE3}" dt="2019-10-21T15:05:38.884" v="559" actId="20577"/>
        <pc:sldMkLst>
          <pc:docMk/>
          <pc:sldMk cId="1469045063" sldId="380"/>
        </pc:sldMkLst>
        <pc:graphicFrameChg chg="modGraphic">
          <ac:chgData name="Cath Scanlon" userId="217f4c6b-e607-4a48-bdce-98b05a0a86c5" providerId="ADAL" clId="{327AF04D-332F-4BD4-A37F-FE602DF6EBE3}" dt="2019-10-21T15:05:17.375" v="547" actId="20577"/>
          <ac:graphicFrameMkLst>
            <pc:docMk/>
            <pc:sldMk cId="1469045063" sldId="380"/>
            <ac:graphicFrameMk id="11" creationId="{26A7EA89-93E2-4222-845E-3F6E9F6414BE}"/>
          </ac:graphicFrameMkLst>
        </pc:graphicFrameChg>
        <pc:graphicFrameChg chg="modGraphic">
          <ac:chgData name="Cath Scanlon" userId="217f4c6b-e607-4a48-bdce-98b05a0a86c5" providerId="ADAL" clId="{327AF04D-332F-4BD4-A37F-FE602DF6EBE3}" dt="2019-10-21T15:05:38.884" v="559" actId="20577"/>
          <ac:graphicFrameMkLst>
            <pc:docMk/>
            <pc:sldMk cId="1469045063" sldId="380"/>
            <ac:graphicFrameMk id="12" creationId="{4981341D-6217-46FD-BBCE-C8541CDA8CDB}"/>
          </ac:graphicFrameMkLst>
        </pc:graphicFrameChg>
      </pc:sldChg>
      <pc:sldChg chg="modSp add">
        <pc:chgData name="Cath Scanlon" userId="217f4c6b-e607-4a48-bdce-98b05a0a86c5" providerId="ADAL" clId="{327AF04D-332F-4BD4-A37F-FE602DF6EBE3}" dt="2019-10-21T15:08:23.155" v="661" actId="404"/>
        <pc:sldMkLst>
          <pc:docMk/>
          <pc:sldMk cId="1734539302" sldId="381"/>
        </pc:sldMkLst>
        <pc:spChg chg="mod">
          <ac:chgData name="Cath Scanlon" userId="217f4c6b-e607-4a48-bdce-98b05a0a86c5" providerId="ADAL" clId="{327AF04D-332F-4BD4-A37F-FE602DF6EBE3}" dt="2019-10-21T15:08:23.155" v="661" actId="404"/>
          <ac:spMkLst>
            <pc:docMk/>
            <pc:sldMk cId="1734539302" sldId="381"/>
            <ac:spMk id="19" creationId="{5252A847-DE45-4FA3-A1F8-EEBEB845FF8E}"/>
          </ac:spMkLst>
        </pc:spChg>
      </pc:sldChg>
      <pc:sldChg chg="modSp add">
        <pc:chgData name="Cath Scanlon" userId="217f4c6b-e607-4a48-bdce-98b05a0a86c5" providerId="ADAL" clId="{327AF04D-332F-4BD4-A37F-FE602DF6EBE3}" dt="2019-10-22T06:41:09.059" v="1296" actId="20577"/>
        <pc:sldMkLst>
          <pc:docMk/>
          <pc:sldMk cId="524044500" sldId="382"/>
        </pc:sldMkLst>
        <pc:spChg chg="mod">
          <ac:chgData name="Cath Scanlon" userId="217f4c6b-e607-4a48-bdce-98b05a0a86c5" providerId="ADAL" clId="{327AF04D-332F-4BD4-A37F-FE602DF6EBE3}" dt="2019-10-21T15:37:09.114" v="1150" actId="20577"/>
          <ac:spMkLst>
            <pc:docMk/>
            <pc:sldMk cId="524044500" sldId="382"/>
            <ac:spMk id="15" creationId="{E471AA3C-F7F6-450C-B053-2440E32091CF}"/>
          </ac:spMkLst>
        </pc:spChg>
        <pc:spChg chg="mod">
          <ac:chgData name="Cath Scanlon" userId="217f4c6b-e607-4a48-bdce-98b05a0a86c5" providerId="ADAL" clId="{327AF04D-332F-4BD4-A37F-FE602DF6EBE3}" dt="2019-10-22T06:41:09.059" v="1296" actId="20577"/>
          <ac:spMkLst>
            <pc:docMk/>
            <pc:sldMk cId="524044500" sldId="382"/>
            <ac:spMk id="19" creationId="{5252A847-DE45-4FA3-A1F8-EEBEB845FF8E}"/>
          </ac:spMkLst>
        </pc:spChg>
        <pc:spChg chg="mod">
          <ac:chgData name="Cath Scanlon" userId="217f4c6b-e607-4a48-bdce-98b05a0a86c5" providerId="ADAL" clId="{327AF04D-332F-4BD4-A37F-FE602DF6EBE3}" dt="2019-10-21T15:37:27.187" v="1160" actId="20577"/>
          <ac:spMkLst>
            <pc:docMk/>
            <pc:sldMk cId="524044500" sldId="382"/>
            <ac:spMk id="20" creationId="{CCA8C9AA-3657-4383-9CED-2E5D8DD79120}"/>
          </ac:spMkLst>
        </pc:spChg>
        <pc:spChg chg="mod">
          <ac:chgData name="Cath Scanlon" userId="217f4c6b-e607-4a48-bdce-98b05a0a86c5" providerId="ADAL" clId="{327AF04D-332F-4BD4-A37F-FE602DF6EBE3}" dt="2019-10-21T15:37:15.744" v="1155" actId="20577"/>
          <ac:spMkLst>
            <pc:docMk/>
            <pc:sldMk cId="524044500" sldId="382"/>
            <ac:spMk id="21" creationId="{6904FBD7-7A1C-46AB-AB65-59983B4777B1}"/>
          </ac:spMkLst>
        </pc:spChg>
        <pc:spChg chg="mod">
          <ac:chgData name="Cath Scanlon" userId="217f4c6b-e607-4a48-bdce-98b05a0a86c5" providerId="ADAL" clId="{327AF04D-332F-4BD4-A37F-FE602DF6EBE3}" dt="2019-10-21T15:38:00.205" v="1176" actId="20577"/>
          <ac:spMkLst>
            <pc:docMk/>
            <pc:sldMk cId="524044500" sldId="382"/>
            <ac:spMk id="22" creationId="{CEA9D74A-6760-4DB0-A3FA-5A2F13B0F427}"/>
          </ac:spMkLst>
        </pc:spChg>
        <pc:spChg chg="mod">
          <ac:chgData name="Cath Scanlon" userId="217f4c6b-e607-4a48-bdce-98b05a0a86c5" providerId="ADAL" clId="{327AF04D-332F-4BD4-A37F-FE602DF6EBE3}" dt="2019-10-21T15:37:52.769" v="1171" actId="20577"/>
          <ac:spMkLst>
            <pc:docMk/>
            <pc:sldMk cId="524044500" sldId="382"/>
            <ac:spMk id="23" creationId="{38E73F0F-F7D2-4D6E-9310-940586F8D124}"/>
          </ac:spMkLst>
        </pc:spChg>
      </pc:sldChg>
      <pc:sldChg chg="add del ord">
        <pc:chgData name="Cath Scanlon" userId="217f4c6b-e607-4a48-bdce-98b05a0a86c5" providerId="ADAL" clId="{327AF04D-332F-4BD4-A37F-FE602DF6EBE3}" dt="2019-10-21T15:09:25.359" v="676" actId="2696"/>
        <pc:sldMkLst>
          <pc:docMk/>
          <pc:sldMk cId="1927996161" sldId="382"/>
        </pc:sldMkLst>
      </pc:sldChg>
      <pc:sldChg chg="modSp add">
        <pc:chgData name="Cath Scanlon" userId="217f4c6b-e607-4a48-bdce-98b05a0a86c5" providerId="ADAL" clId="{327AF04D-332F-4BD4-A37F-FE602DF6EBE3}" dt="2019-10-21T15:35:48.088" v="1132" actId="120"/>
        <pc:sldMkLst>
          <pc:docMk/>
          <pc:sldMk cId="2926767993" sldId="383"/>
        </pc:sldMkLst>
        <pc:spChg chg="mod">
          <ac:chgData name="Cath Scanlon" userId="217f4c6b-e607-4a48-bdce-98b05a0a86c5" providerId="ADAL" clId="{327AF04D-332F-4BD4-A37F-FE602DF6EBE3}" dt="2019-10-21T15:35:48.088" v="1132" actId="120"/>
          <ac:spMkLst>
            <pc:docMk/>
            <pc:sldMk cId="2926767993" sldId="383"/>
            <ac:spMk id="19" creationId="{5252A847-DE45-4FA3-A1F8-EEBEB845FF8E}"/>
          </ac:spMkLst>
        </pc:spChg>
        <pc:grpChg chg="mod">
          <ac:chgData name="Cath Scanlon" userId="217f4c6b-e607-4a48-bdce-98b05a0a86c5" providerId="ADAL" clId="{327AF04D-332F-4BD4-A37F-FE602DF6EBE3}" dt="2019-10-21T15:27:45.973" v="1023" actId="1035"/>
          <ac:grpSpMkLst>
            <pc:docMk/>
            <pc:sldMk cId="2926767993" sldId="383"/>
            <ac:grpSpMk id="3" creationId="{37C2C514-F5C2-41E8-9CDE-C4ABCAD37C3C}"/>
          </ac:grpSpMkLst>
        </pc:grpChg>
        <pc:grpChg chg="mod">
          <ac:chgData name="Cath Scanlon" userId="217f4c6b-e607-4a48-bdce-98b05a0a86c5" providerId="ADAL" clId="{327AF04D-332F-4BD4-A37F-FE602DF6EBE3}" dt="2019-10-21T15:27:45.973" v="1023" actId="1035"/>
          <ac:grpSpMkLst>
            <pc:docMk/>
            <pc:sldMk cId="2926767993" sldId="383"/>
            <ac:grpSpMk id="4" creationId="{73B4E5C3-11EC-4A09-8670-A15E6DF1B9E2}"/>
          </ac:grpSpMkLst>
        </pc:grpChg>
        <pc:graphicFrameChg chg="mod">
          <ac:chgData name="Cath Scanlon" userId="217f4c6b-e607-4a48-bdce-98b05a0a86c5" providerId="ADAL" clId="{327AF04D-332F-4BD4-A37F-FE602DF6EBE3}" dt="2019-10-21T15:27:45.973" v="1023" actId="1035"/>
          <ac:graphicFrameMkLst>
            <pc:docMk/>
            <pc:sldMk cId="2926767993" sldId="383"/>
            <ac:graphicFrameMk id="13" creationId="{2C1E49A7-3A7B-40F5-A193-A3DD0213C931}"/>
          </ac:graphicFrameMkLst>
        </pc:graphicFrameChg>
        <pc:graphicFrameChg chg="mod">
          <ac:chgData name="Cath Scanlon" userId="217f4c6b-e607-4a48-bdce-98b05a0a86c5" providerId="ADAL" clId="{327AF04D-332F-4BD4-A37F-FE602DF6EBE3}" dt="2019-10-21T15:27:45.973" v="1023" actId="1035"/>
          <ac:graphicFrameMkLst>
            <pc:docMk/>
            <pc:sldMk cId="2926767993" sldId="383"/>
            <ac:graphicFrameMk id="24" creationId="{DE5B105B-6204-4D00-9C63-23D45B94F788}"/>
          </ac:graphicFrameMkLst>
        </pc:graphicFrameChg>
      </pc:sldChg>
      <pc:sldChg chg="modSp add">
        <pc:chgData name="Cath Scanlon" userId="217f4c6b-e607-4a48-bdce-98b05a0a86c5" providerId="ADAL" clId="{327AF04D-332F-4BD4-A37F-FE602DF6EBE3}" dt="2019-10-21T15:35:52.106" v="1133" actId="120"/>
        <pc:sldMkLst>
          <pc:docMk/>
          <pc:sldMk cId="1005125042" sldId="384"/>
        </pc:sldMkLst>
        <pc:spChg chg="mod">
          <ac:chgData name="Cath Scanlon" userId="217f4c6b-e607-4a48-bdce-98b05a0a86c5" providerId="ADAL" clId="{327AF04D-332F-4BD4-A37F-FE602DF6EBE3}" dt="2019-10-21T15:35:52.106" v="1133" actId="120"/>
          <ac:spMkLst>
            <pc:docMk/>
            <pc:sldMk cId="1005125042" sldId="384"/>
            <ac:spMk id="19" creationId="{5252A847-DE45-4FA3-A1F8-EEBEB845FF8E}"/>
          </ac:spMkLst>
        </pc:spChg>
      </pc:sldChg>
      <pc:sldChg chg="modSp add">
        <pc:chgData name="Cath Scanlon" userId="217f4c6b-e607-4a48-bdce-98b05a0a86c5" providerId="ADAL" clId="{327AF04D-332F-4BD4-A37F-FE602DF6EBE3}" dt="2019-10-21T15:38:50.166" v="1216" actId="5793"/>
        <pc:sldMkLst>
          <pc:docMk/>
          <pc:sldMk cId="3455373804" sldId="385"/>
        </pc:sldMkLst>
        <pc:spChg chg="mod">
          <ac:chgData name="Cath Scanlon" userId="217f4c6b-e607-4a48-bdce-98b05a0a86c5" providerId="ADAL" clId="{327AF04D-332F-4BD4-A37F-FE602DF6EBE3}" dt="2019-10-21T15:38:32.299" v="1182" actId="208"/>
          <ac:spMkLst>
            <pc:docMk/>
            <pc:sldMk cId="3455373804" sldId="385"/>
            <ac:spMk id="15" creationId="{E471AA3C-F7F6-450C-B053-2440E32091CF}"/>
          </ac:spMkLst>
        </pc:spChg>
        <pc:spChg chg="mod">
          <ac:chgData name="Cath Scanlon" userId="217f4c6b-e607-4a48-bdce-98b05a0a86c5" providerId="ADAL" clId="{327AF04D-332F-4BD4-A37F-FE602DF6EBE3}" dt="2019-10-21T15:38:50.166" v="1216" actId="5793"/>
          <ac:spMkLst>
            <pc:docMk/>
            <pc:sldMk cId="3455373804" sldId="385"/>
            <ac:spMk id="19" creationId="{5252A847-DE45-4FA3-A1F8-EEBEB845FF8E}"/>
          </ac:spMkLst>
        </pc:spChg>
        <pc:spChg chg="mod">
          <ac:chgData name="Cath Scanlon" userId="217f4c6b-e607-4a48-bdce-98b05a0a86c5" providerId="ADAL" clId="{327AF04D-332F-4BD4-A37F-FE602DF6EBE3}" dt="2019-10-21T15:38:18.573" v="1180" actId="208"/>
          <ac:spMkLst>
            <pc:docMk/>
            <pc:sldMk cId="3455373804" sldId="385"/>
            <ac:spMk id="20" creationId="{CCA8C9AA-3657-4383-9CED-2E5D8DD79120}"/>
          </ac:spMkLst>
        </pc:spChg>
        <pc:spChg chg="mod">
          <ac:chgData name="Cath Scanlon" userId="217f4c6b-e607-4a48-bdce-98b05a0a86c5" providerId="ADAL" clId="{327AF04D-332F-4BD4-A37F-FE602DF6EBE3}" dt="2019-10-21T15:38:32.299" v="1182" actId="208"/>
          <ac:spMkLst>
            <pc:docMk/>
            <pc:sldMk cId="3455373804" sldId="385"/>
            <ac:spMk id="21" creationId="{6904FBD7-7A1C-46AB-AB65-59983B4777B1}"/>
          </ac:spMkLst>
        </pc:spChg>
        <pc:spChg chg="mod">
          <ac:chgData name="Cath Scanlon" userId="217f4c6b-e607-4a48-bdce-98b05a0a86c5" providerId="ADAL" clId="{327AF04D-332F-4BD4-A37F-FE602DF6EBE3}" dt="2019-10-21T15:38:32.299" v="1182" actId="208"/>
          <ac:spMkLst>
            <pc:docMk/>
            <pc:sldMk cId="3455373804" sldId="385"/>
            <ac:spMk id="22" creationId="{CEA9D74A-6760-4DB0-A3FA-5A2F13B0F427}"/>
          </ac:spMkLst>
        </pc:spChg>
        <pc:spChg chg="mod">
          <ac:chgData name="Cath Scanlon" userId="217f4c6b-e607-4a48-bdce-98b05a0a86c5" providerId="ADAL" clId="{327AF04D-332F-4BD4-A37F-FE602DF6EBE3}" dt="2019-10-21T15:38:32.299" v="1182" actId="208"/>
          <ac:spMkLst>
            <pc:docMk/>
            <pc:sldMk cId="3455373804" sldId="385"/>
            <ac:spMk id="23" creationId="{38E73F0F-F7D2-4D6E-9310-940586F8D124}"/>
          </ac:spMkLst>
        </pc:spChg>
      </pc:sldChg>
      <pc:sldChg chg="modSp add">
        <pc:chgData name="Cath Scanlon" userId="217f4c6b-e607-4a48-bdce-98b05a0a86c5" providerId="ADAL" clId="{327AF04D-332F-4BD4-A37F-FE602DF6EBE3}" dt="2019-10-21T15:39:37.483" v="1289" actId="20577"/>
        <pc:sldMkLst>
          <pc:docMk/>
          <pc:sldMk cId="2543003463" sldId="386"/>
        </pc:sldMkLst>
        <pc:spChg chg="mod">
          <ac:chgData name="Cath Scanlon" userId="217f4c6b-e607-4a48-bdce-98b05a0a86c5" providerId="ADAL" clId="{327AF04D-332F-4BD4-A37F-FE602DF6EBE3}" dt="2019-10-21T15:39:37.483" v="1289" actId="20577"/>
          <ac:spMkLst>
            <pc:docMk/>
            <pc:sldMk cId="2543003463" sldId="386"/>
            <ac:spMk id="19" creationId="{5252A847-DE45-4FA3-A1F8-EEBEB845FF8E}"/>
          </ac:spMkLst>
        </pc:spChg>
      </pc:sldChg>
    </pc:docChg>
  </pc:docChgLst>
  <pc:docChgLst>
    <pc:chgData name="Ashleigh Sobol" userId="8430f2a2-602f-4dde-a79b-412efd9dd8bf" providerId="ADAL" clId="{314E36DF-02F4-4957-B175-8AD4C9F6E04E}"/>
  </pc:docChgLst>
  <pc:docChgLst>
    <pc:chgData name="Claire Walker" userId="ea9b7a16-6533-4bfc-968f-2b771b65ab59" providerId="ADAL" clId="{D0BD29E8-01FE-4AB2-84F8-F959461DB28A}"/>
    <pc:docChg chg="undo custSel addSld delSld modSld">
      <pc:chgData name="Claire Walker" userId="ea9b7a16-6533-4bfc-968f-2b771b65ab59" providerId="ADAL" clId="{D0BD29E8-01FE-4AB2-84F8-F959461DB28A}" dt="2019-10-28T10:37:49.645" v="132"/>
      <pc:docMkLst>
        <pc:docMk/>
      </pc:docMkLst>
      <pc:sldChg chg="addSp delSp modSp">
        <pc:chgData name="Claire Walker" userId="ea9b7a16-6533-4bfc-968f-2b771b65ab59" providerId="ADAL" clId="{D0BD29E8-01FE-4AB2-84F8-F959461DB28A}" dt="2019-10-28T10:36:07.423" v="96"/>
        <pc:sldMkLst>
          <pc:docMk/>
          <pc:sldMk cId="2637481266" sldId="256"/>
        </pc:sldMkLst>
        <pc:spChg chg="mod">
          <ac:chgData name="Claire Walker" userId="ea9b7a16-6533-4bfc-968f-2b771b65ab59" providerId="ADAL" clId="{D0BD29E8-01FE-4AB2-84F8-F959461DB28A}" dt="2019-10-28T10:16:12.176" v="2" actId="20577"/>
          <ac:spMkLst>
            <pc:docMk/>
            <pc:sldMk cId="2637481266" sldId="256"/>
            <ac:spMk id="19" creationId="{5252A847-DE45-4FA3-A1F8-EEBEB845FF8E}"/>
          </ac:spMkLst>
        </pc:spChg>
        <pc:grpChg chg="add">
          <ac:chgData name="Claire Walker" userId="ea9b7a16-6533-4bfc-968f-2b771b65ab59" providerId="ADAL" clId="{D0BD29E8-01FE-4AB2-84F8-F959461DB28A}" dt="2019-10-28T10:36:07.423" v="96"/>
          <ac:grpSpMkLst>
            <pc:docMk/>
            <pc:sldMk cId="2637481266" sldId="256"/>
            <ac:grpSpMk id="7" creationId="{1AC7C6B3-448F-4FDE-9BE7-DD84504213C6}"/>
          </ac:grpSpMkLst>
        </pc:grpChg>
        <pc:grpChg chg="del">
          <ac:chgData name="Claire Walker" userId="ea9b7a16-6533-4bfc-968f-2b771b65ab59" providerId="ADAL" clId="{D0BD29E8-01FE-4AB2-84F8-F959461DB28A}" dt="2019-10-28T10:36:07.003" v="95" actId="478"/>
          <ac:grpSpMkLst>
            <pc:docMk/>
            <pc:sldMk cId="2637481266" sldId="256"/>
            <ac:grpSpMk id="16" creationId="{B31300A9-E3C5-4701-8EF1-45ED088A04DD}"/>
          </ac:grpSpMkLst>
        </pc:grpChg>
      </pc:sldChg>
      <pc:sldChg chg="addSp delSp modSp">
        <pc:chgData name="Claire Walker" userId="ea9b7a16-6533-4bfc-968f-2b771b65ab59" providerId="ADAL" clId="{D0BD29E8-01FE-4AB2-84F8-F959461DB28A}" dt="2019-10-28T10:36:10.469" v="98"/>
        <pc:sldMkLst>
          <pc:docMk/>
          <pc:sldMk cId="3855900595" sldId="301"/>
        </pc:sldMkLst>
        <pc:spChg chg="mod">
          <ac:chgData name="Claire Walker" userId="ea9b7a16-6533-4bfc-968f-2b771b65ab59" providerId="ADAL" clId="{D0BD29E8-01FE-4AB2-84F8-F959461DB28A}" dt="2019-10-28T10:20:05.261" v="6" actId="20577"/>
          <ac:spMkLst>
            <pc:docMk/>
            <pc:sldMk cId="3855900595" sldId="301"/>
            <ac:spMk id="19" creationId="{5252A847-DE45-4FA3-A1F8-EEBEB845FF8E}"/>
          </ac:spMkLst>
        </pc:spChg>
        <pc:grpChg chg="add">
          <ac:chgData name="Claire Walker" userId="ea9b7a16-6533-4bfc-968f-2b771b65ab59" providerId="ADAL" clId="{D0BD29E8-01FE-4AB2-84F8-F959461DB28A}" dt="2019-10-28T10:36:10.469" v="98"/>
          <ac:grpSpMkLst>
            <pc:docMk/>
            <pc:sldMk cId="3855900595" sldId="301"/>
            <ac:grpSpMk id="7" creationId="{14C90597-81E6-4F7A-9AE3-040CF5953163}"/>
          </ac:grpSpMkLst>
        </pc:grpChg>
        <pc:grpChg chg="del">
          <ac:chgData name="Claire Walker" userId="ea9b7a16-6533-4bfc-968f-2b771b65ab59" providerId="ADAL" clId="{D0BD29E8-01FE-4AB2-84F8-F959461DB28A}" dt="2019-10-28T10:36:10.049" v="97" actId="478"/>
          <ac:grpSpMkLst>
            <pc:docMk/>
            <pc:sldMk cId="3855900595" sldId="301"/>
            <ac:grpSpMk id="16" creationId="{B31300A9-E3C5-4701-8EF1-45ED088A04DD}"/>
          </ac:grpSpMkLst>
        </pc:grpChg>
      </pc:sldChg>
      <pc:sldChg chg="addSp delSp modSp">
        <pc:chgData name="Claire Walker" userId="ea9b7a16-6533-4bfc-968f-2b771b65ab59" providerId="ADAL" clId="{D0BD29E8-01FE-4AB2-84F8-F959461DB28A}" dt="2019-10-28T10:36:13.061" v="100"/>
        <pc:sldMkLst>
          <pc:docMk/>
          <pc:sldMk cId="273723392" sldId="308"/>
        </pc:sldMkLst>
        <pc:grpChg chg="add">
          <ac:chgData name="Claire Walker" userId="ea9b7a16-6533-4bfc-968f-2b771b65ab59" providerId="ADAL" clId="{D0BD29E8-01FE-4AB2-84F8-F959461DB28A}" dt="2019-10-28T10:36:13.061" v="100"/>
          <ac:grpSpMkLst>
            <pc:docMk/>
            <pc:sldMk cId="273723392" sldId="308"/>
            <ac:grpSpMk id="10" creationId="{B7309D4E-F5E1-4741-9CA5-C62473781FBE}"/>
          </ac:grpSpMkLst>
        </pc:grpChg>
        <pc:grpChg chg="del">
          <ac:chgData name="Claire Walker" userId="ea9b7a16-6533-4bfc-968f-2b771b65ab59" providerId="ADAL" clId="{D0BD29E8-01FE-4AB2-84F8-F959461DB28A}" dt="2019-10-28T10:36:12.632" v="99" actId="478"/>
          <ac:grpSpMkLst>
            <pc:docMk/>
            <pc:sldMk cId="273723392" sldId="308"/>
            <ac:grpSpMk id="16" creationId="{B31300A9-E3C5-4701-8EF1-45ED088A04DD}"/>
          </ac:grpSpMkLst>
        </pc:grpChg>
        <pc:graphicFrameChg chg="mod modGraphic">
          <ac:chgData name="Claire Walker" userId="ea9b7a16-6533-4bfc-968f-2b771b65ab59" providerId="ADAL" clId="{D0BD29E8-01FE-4AB2-84F8-F959461DB28A}" dt="2019-10-28T10:22:26.003" v="11"/>
          <ac:graphicFrameMkLst>
            <pc:docMk/>
            <pc:sldMk cId="273723392" sldId="308"/>
            <ac:graphicFrameMk id="9" creationId="{F589C2EE-5D79-471A-BEB9-BC76E87A06F1}"/>
          </ac:graphicFrameMkLst>
        </pc:graphicFrameChg>
      </pc:sldChg>
      <pc:sldChg chg="addSp delSp">
        <pc:chgData name="Claire Walker" userId="ea9b7a16-6533-4bfc-968f-2b771b65ab59" providerId="ADAL" clId="{D0BD29E8-01FE-4AB2-84F8-F959461DB28A}" dt="2019-10-28T10:37:27.573" v="120"/>
        <pc:sldMkLst>
          <pc:docMk/>
          <pc:sldMk cId="1071900124" sldId="355"/>
        </pc:sldMkLst>
        <pc:grpChg chg="add">
          <ac:chgData name="Claire Walker" userId="ea9b7a16-6533-4bfc-968f-2b771b65ab59" providerId="ADAL" clId="{D0BD29E8-01FE-4AB2-84F8-F959461DB28A}" dt="2019-10-28T10:37:27.573" v="120"/>
          <ac:grpSpMkLst>
            <pc:docMk/>
            <pc:sldMk cId="1071900124" sldId="355"/>
            <ac:grpSpMk id="7" creationId="{3A6F24B3-CAE4-4DE6-8E95-4B3F29554638}"/>
          </ac:grpSpMkLst>
        </pc:grpChg>
        <pc:grpChg chg="del">
          <ac:chgData name="Claire Walker" userId="ea9b7a16-6533-4bfc-968f-2b771b65ab59" providerId="ADAL" clId="{D0BD29E8-01FE-4AB2-84F8-F959461DB28A}" dt="2019-10-28T10:37:27.126" v="119" actId="478"/>
          <ac:grpSpMkLst>
            <pc:docMk/>
            <pc:sldMk cId="1071900124" sldId="355"/>
            <ac:grpSpMk id="16" creationId="{B31300A9-E3C5-4701-8EF1-45ED088A04DD}"/>
          </ac:grpSpMkLst>
        </pc:grpChg>
      </pc:sldChg>
      <pc:sldChg chg="addSp delSp">
        <pc:chgData name="Claire Walker" userId="ea9b7a16-6533-4bfc-968f-2b771b65ab59" providerId="ADAL" clId="{D0BD29E8-01FE-4AB2-84F8-F959461DB28A}" dt="2019-10-28T10:36:56.177" v="104"/>
        <pc:sldMkLst>
          <pc:docMk/>
          <pc:sldMk cId="36917022" sldId="360"/>
        </pc:sldMkLst>
        <pc:grpChg chg="add">
          <ac:chgData name="Claire Walker" userId="ea9b7a16-6533-4bfc-968f-2b771b65ab59" providerId="ADAL" clId="{D0BD29E8-01FE-4AB2-84F8-F959461DB28A}" dt="2019-10-28T10:36:56.177" v="104"/>
          <ac:grpSpMkLst>
            <pc:docMk/>
            <pc:sldMk cId="36917022" sldId="360"/>
            <ac:grpSpMk id="9" creationId="{EB0EF950-ED30-4917-854F-303BF072702C}"/>
          </ac:grpSpMkLst>
        </pc:grpChg>
        <pc:grpChg chg="del">
          <ac:chgData name="Claire Walker" userId="ea9b7a16-6533-4bfc-968f-2b771b65ab59" providerId="ADAL" clId="{D0BD29E8-01FE-4AB2-84F8-F959461DB28A}" dt="2019-10-28T10:36:55.779" v="103" actId="478"/>
          <ac:grpSpMkLst>
            <pc:docMk/>
            <pc:sldMk cId="36917022" sldId="360"/>
            <ac:grpSpMk id="16" creationId="{B31300A9-E3C5-4701-8EF1-45ED088A04DD}"/>
          </ac:grpSpMkLst>
        </pc:grpChg>
      </pc:sldChg>
      <pc:sldChg chg="addSp delSp modSp">
        <pc:chgData name="Claire Walker" userId="ea9b7a16-6533-4bfc-968f-2b771b65ab59" providerId="ADAL" clId="{D0BD29E8-01FE-4AB2-84F8-F959461DB28A}" dt="2019-10-28T10:36:15.769" v="102"/>
        <pc:sldMkLst>
          <pc:docMk/>
          <pc:sldMk cId="2555007169" sldId="361"/>
        </pc:sldMkLst>
        <pc:grpChg chg="add">
          <ac:chgData name="Claire Walker" userId="ea9b7a16-6533-4bfc-968f-2b771b65ab59" providerId="ADAL" clId="{D0BD29E8-01FE-4AB2-84F8-F959461DB28A}" dt="2019-10-28T10:36:15.769" v="102"/>
          <ac:grpSpMkLst>
            <pc:docMk/>
            <pc:sldMk cId="2555007169" sldId="361"/>
            <ac:grpSpMk id="10" creationId="{D54832F8-0A29-44C5-B9D6-88B0E76751F0}"/>
          </ac:grpSpMkLst>
        </pc:grpChg>
        <pc:grpChg chg="del">
          <ac:chgData name="Claire Walker" userId="ea9b7a16-6533-4bfc-968f-2b771b65ab59" providerId="ADAL" clId="{D0BD29E8-01FE-4AB2-84F8-F959461DB28A}" dt="2019-10-28T10:36:15.335" v="101" actId="478"/>
          <ac:grpSpMkLst>
            <pc:docMk/>
            <pc:sldMk cId="2555007169" sldId="361"/>
            <ac:grpSpMk id="16" creationId="{B31300A9-E3C5-4701-8EF1-45ED088A04DD}"/>
          </ac:grpSpMkLst>
        </pc:grpChg>
        <pc:graphicFrameChg chg="del mod">
          <ac:chgData name="Claire Walker" userId="ea9b7a16-6533-4bfc-968f-2b771b65ab59" providerId="ADAL" clId="{D0BD29E8-01FE-4AB2-84F8-F959461DB28A}" dt="2019-10-28T10:22:53.736" v="29" actId="478"/>
          <ac:graphicFrameMkLst>
            <pc:docMk/>
            <pc:sldMk cId="2555007169" sldId="361"/>
            <ac:graphicFrameMk id="3" creationId="{C0E43DDD-DA0B-47C1-AE51-7151F1FCE57D}"/>
          </ac:graphicFrameMkLst>
        </pc:graphicFrameChg>
        <pc:graphicFrameChg chg="add modGraphic">
          <ac:chgData name="Claire Walker" userId="ea9b7a16-6533-4bfc-968f-2b771b65ab59" providerId="ADAL" clId="{D0BD29E8-01FE-4AB2-84F8-F959461DB28A}" dt="2019-10-28T10:22:50.113" v="28" actId="20577"/>
          <ac:graphicFrameMkLst>
            <pc:docMk/>
            <pc:sldMk cId="2555007169" sldId="361"/>
            <ac:graphicFrameMk id="9" creationId="{FAE35964-E873-4005-A7DC-F215844720E2}"/>
          </ac:graphicFrameMkLst>
        </pc:graphicFrameChg>
      </pc:sldChg>
      <pc:sldChg chg="addSp delSp">
        <pc:chgData name="Claire Walker" userId="ea9b7a16-6533-4bfc-968f-2b771b65ab59" providerId="ADAL" clId="{D0BD29E8-01FE-4AB2-84F8-F959461DB28A}" dt="2019-10-28T10:37:01.129" v="108"/>
        <pc:sldMkLst>
          <pc:docMk/>
          <pc:sldMk cId="3908768438" sldId="362"/>
        </pc:sldMkLst>
        <pc:grpChg chg="add">
          <ac:chgData name="Claire Walker" userId="ea9b7a16-6533-4bfc-968f-2b771b65ab59" providerId="ADAL" clId="{D0BD29E8-01FE-4AB2-84F8-F959461DB28A}" dt="2019-10-28T10:37:01.129" v="108"/>
          <ac:grpSpMkLst>
            <pc:docMk/>
            <pc:sldMk cId="3908768438" sldId="362"/>
            <ac:grpSpMk id="10" creationId="{C7038007-8379-4F02-ACF8-27796ED3673F}"/>
          </ac:grpSpMkLst>
        </pc:grpChg>
        <pc:grpChg chg="del">
          <ac:chgData name="Claire Walker" userId="ea9b7a16-6533-4bfc-968f-2b771b65ab59" providerId="ADAL" clId="{D0BD29E8-01FE-4AB2-84F8-F959461DB28A}" dt="2019-10-28T10:37:00.790" v="107" actId="478"/>
          <ac:grpSpMkLst>
            <pc:docMk/>
            <pc:sldMk cId="3908768438" sldId="362"/>
            <ac:grpSpMk id="16" creationId="{B31300A9-E3C5-4701-8EF1-45ED088A04DD}"/>
          </ac:grpSpMkLst>
        </pc:grpChg>
      </pc:sldChg>
      <pc:sldChg chg="addSp delSp">
        <pc:chgData name="Claire Walker" userId="ea9b7a16-6533-4bfc-968f-2b771b65ab59" providerId="ADAL" clId="{D0BD29E8-01FE-4AB2-84F8-F959461DB28A}" dt="2019-10-28T10:37:10.861" v="112"/>
        <pc:sldMkLst>
          <pc:docMk/>
          <pc:sldMk cId="3224503989" sldId="363"/>
        </pc:sldMkLst>
        <pc:grpChg chg="del">
          <ac:chgData name="Claire Walker" userId="ea9b7a16-6533-4bfc-968f-2b771b65ab59" providerId="ADAL" clId="{D0BD29E8-01FE-4AB2-84F8-F959461DB28A}" dt="2019-10-28T10:37:10.469" v="111" actId="478"/>
          <ac:grpSpMkLst>
            <pc:docMk/>
            <pc:sldMk cId="3224503989" sldId="363"/>
            <ac:grpSpMk id="16" creationId="{B31300A9-E3C5-4701-8EF1-45ED088A04DD}"/>
          </ac:grpSpMkLst>
        </pc:grpChg>
        <pc:grpChg chg="add">
          <ac:chgData name="Claire Walker" userId="ea9b7a16-6533-4bfc-968f-2b771b65ab59" providerId="ADAL" clId="{D0BD29E8-01FE-4AB2-84F8-F959461DB28A}" dt="2019-10-28T10:37:10.861" v="112"/>
          <ac:grpSpMkLst>
            <pc:docMk/>
            <pc:sldMk cId="3224503989" sldId="363"/>
            <ac:grpSpMk id="25" creationId="{90585590-B003-4341-A6B0-247AF99AD9C1}"/>
          </ac:grpSpMkLst>
        </pc:grpChg>
      </pc:sldChg>
      <pc:sldChg chg="del">
        <pc:chgData name="Claire Walker" userId="ea9b7a16-6533-4bfc-968f-2b771b65ab59" providerId="ADAL" clId="{D0BD29E8-01FE-4AB2-84F8-F959461DB28A}" dt="2019-10-28T10:27:26.191" v="43" actId="2696"/>
        <pc:sldMkLst>
          <pc:docMk/>
          <pc:sldMk cId="1760806032" sldId="364"/>
        </pc:sldMkLst>
      </pc:sldChg>
      <pc:sldChg chg="addSp delSp modSp">
        <pc:chgData name="Claire Walker" userId="ea9b7a16-6533-4bfc-968f-2b771b65ab59" providerId="ADAL" clId="{D0BD29E8-01FE-4AB2-84F8-F959461DB28A}" dt="2019-10-28T10:37:33.460" v="124"/>
        <pc:sldMkLst>
          <pc:docMk/>
          <pc:sldMk cId="2923584182" sldId="369"/>
        </pc:sldMkLst>
        <pc:spChg chg="mod">
          <ac:chgData name="Claire Walker" userId="ea9b7a16-6533-4bfc-968f-2b771b65ab59" providerId="ADAL" clId="{D0BD29E8-01FE-4AB2-84F8-F959461DB28A}" dt="2019-10-28T10:30:07.737" v="70" actId="122"/>
          <ac:spMkLst>
            <pc:docMk/>
            <pc:sldMk cId="2923584182" sldId="369"/>
            <ac:spMk id="19" creationId="{5252A847-DE45-4FA3-A1F8-EEBEB845FF8E}"/>
          </ac:spMkLst>
        </pc:spChg>
        <pc:grpChg chg="del">
          <ac:chgData name="Claire Walker" userId="ea9b7a16-6533-4bfc-968f-2b771b65ab59" providerId="ADAL" clId="{D0BD29E8-01FE-4AB2-84F8-F959461DB28A}" dt="2019-10-28T10:37:33.005" v="123" actId="478"/>
          <ac:grpSpMkLst>
            <pc:docMk/>
            <pc:sldMk cId="2923584182" sldId="369"/>
            <ac:grpSpMk id="16" creationId="{B31300A9-E3C5-4701-8EF1-45ED088A04DD}"/>
          </ac:grpSpMkLst>
        </pc:grpChg>
        <pc:grpChg chg="add">
          <ac:chgData name="Claire Walker" userId="ea9b7a16-6533-4bfc-968f-2b771b65ab59" providerId="ADAL" clId="{D0BD29E8-01FE-4AB2-84F8-F959461DB28A}" dt="2019-10-28T10:37:33.460" v="124"/>
          <ac:grpSpMkLst>
            <pc:docMk/>
            <pc:sldMk cId="2923584182" sldId="369"/>
            <ac:grpSpMk id="20" creationId="{B81D4304-6547-45D2-BDA6-D0F56078E57A}"/>
          </ac:grpSpMkLst>
        </pc:grpChg>
        <pc:picChg chg="mod">
          <ac:chgData name="Claire Walker" userId="ea9b7a16-6533-4bfc-968f-2b771b65ab59" providerId="ADAL" clId="{D0BD29E8-01FE-4AB2-84F8-F959461DB28A}" dt="2019-10-28T10:28:29.149" v="56" actId="1038"/>
          <ac:picMkLst>
            <pc:docMk/>
            <pc:sldMk cId="2923584182" sldId="369"/>
            <ac:picMk id="8" creationId="{D9426B6B-94AA-4D9B-BC63-8F0BC9ED5115}"/>
          </ac:picMkLst>
        </pc:picChg>
      </pc:sldChg>
      <pc:sldChg chg="addSp delSp">
        <pc:chgData name="Claire Walker" userId="ea9b7a16-6533-4bfc-968f-2b771b65ab59" providerId="ADAL" clId="{D0BD29E8-01FE-4AB2-84F8-F959461DB28A}" dt="2019-10-28T10:36:58.717" v="106"/>
        <pc:sldMkLst>
          <pc:docMk/>
          <pc:sldMk cId="2302582930" sldId="377"/>
        </pc:sldMkLst>
        <pc:grpChg chg="add">
          <ac:chgData name="Claire Walker" userId="ea9b7a16-6533-4bfc-968f-2b771b65ab59" providerId="ADAL" clId="{D0BD29E8-01FE-4AB2-84F8-F959461DB28A}" dt="2019-10-28T10:36:58.717" v="106"/>
          <ac:grpSpMkLst>
            <pc:docMk/>
            <pc:sldMk cId="2302582930" sldId="377"/>
            <ac:grpSpMk id="10" creationId="{6B934D99-1100-4195-89DF-60C0207E743F}"/>
          </ac:grpSpMkLst>
        </pc:grpChg>
        <pc:grpChg chg="del">
          <ac:chgData name="Claire Walker" userId="ea9b7a16-6533-4bfc-968f-2b771b65ab59" providerId="ADAL" clId="{D0BD29E8-01FE-4AB2-84F8-F959461DB28A}" dt="2019-10-28T10:36:58.355" v="105" actId="478"/>
          <ac:grpSpMkLst>
            <pc:docMk/>
            <pc:sldMk cId="2302582930" sldId="377"/>
            <ac:grpSpMk id="16" creationId="{B31300A9-E3C5-4701-8EF1-45ED088A04DD}"/>
          </ac:grpSpMkLst>
        </pc:grpChg>
      </pc:sldChg>
      <pc:sldChg chg="addSp delSp modSp">
        <pc:chgData name="Claire Walker" userId="ea9b7a16-6533-4bfc-968f-2b771b65ab59" providerId="ADAL" clId="{D0BD29E8-01FE-4AB2-84F8-F959461DB28A}" dt="2019-10-28T10:37:03.383" v="110"/>
        <pc:sldMkLst>
          <pc:docMk/>
          <pc:sldMk cId="200401443" sldId="378"/>
        </pc:sldMkLst>
        <pc:spChg chg="mod">
          <ac:chgData name="Claire Walker" userId="ea9b7a16-6533-4bfc-968f-2b771b65ab59" providerId="ADAL" clId="{D0BD29E8-01FE-4AB2-84F8-F959461DB28A}" dt="2019-10-28T10:24:52.463" v="35" actId="1038"/>
          <ac:spMkLst>
            <pc:docMk/>
            <pc:sldMk cId="200401443" sldId="378"/>
            <ac:spMk id="2" creationId="{E49EB07A-F4CC-428C-8D39-347067C6E386}"/>
          </ac:spMkLst>
        </pc:spChg>
        <pc:grpChg chg="add">
          <ac:chgData name="Claire Walker" userId="ea9b7a16-6533-4bfc-968f-2b771b65ab59" providerId="ADAL" clId="{D0BD29E8-01FE-4AB2-84F8-F959461DB28A}" dt="2019-10-28T10:37:03.383" v="110"/>
          <ac:grpSpMkLst>
            <pc:docMk/>
            <pc:sldMk cId="200401443" sldId="378"/>
            <ac:grpSpMk id="10" creationId="{0BC5827D-9AD3-448D-AE01-75C0B61021BB}"/>
          </ac:grpSpMkLst>
        </pc:grpChg>
        <pc:grpChg chg="del">
          <ac:chgData name="Claire Walker" userId="ea9b7a16-6533-4bfc-968f-2b771b65ab59" providerId="ADAL" clId="{D0BD29E8-01FE-4AB2-84F8-F959461DB28A}" dt="2019-10-28T10:37:03.014" v="109" actId="478"/>
          <ac:grpSpMkLst>
            <pc:docMk/>
            <pc:sldMk cId="200401443" sldId="378"/>
            <ac:grpSpMk id="16" creationId="{B31300A9-E3C5-4701-8EF1-45ED088A04DD}"/>
          </ac:grpSpMkLst>
        </pc:grpChg>
      </pc:sldChg>
      <pc:sldChg chg="addSp delSp">
        <pc:chgData name="Claire Walker" userId="ea9b7a16-6533-4bfc-968f-2b771b65ab59" providerId="ADAL" clId="{D0BD29E8-01FE-4AB2-84F8-F959461DB28A}" dt="2019-10-28T10:37:18.897" v="114"/>
        <pc:sldMkLst>
          <pc:docMk/>
          <pc:sldMk cId="1640652260" sldId="379"/>
        </pc:sldMkLst>
        <pc:grpChg chg="del">
          <ac:chgData name="Claire Walker" userId="ea9b7a16-6533-4bfc-968f-2b771b65ab59" providerId="ADAL" clId="{D0BD29E8-01FE-4AB2-84F8-F959461DB28A}" dt="2019-10-28T10:37:18.521" v="113" actId="478"/>
          <ac:grpSpMkLst>
            <pc:docMk/>
            <pc:sldMk cId="1640652260" sldId="379"/>
            <ac:grpSpMk id="16" creationId="{B31300A9-E3C5-4701-8EF1-45ED088A04DD}"/>
          </ac:grpSpMkLst>
        </pc:grpChg>
        <pc:grpChg chg="add">
          <ac:chgData name="Claire Walker" userId="ea9b7a16-6533-4bfc-968f-2b771b65ab59" providerId="ADAL" clId="{D0BD29E8-01FE-4AB2-84F8-F959461DB28A}" dt="2019-10-28T10:37:18.897" v="114"/>
          <ac:grpSpMkLst>
            <pc:docMk/>
            <pc:sldMk cId="1640652260" sldId="379"/>
            <ac:grpSpMk id="25" creationId="{654E2C97-46FB-4A7A-9FCA-2CF84C7000B2}"/>
          </ac:grpSpMkLst>
        </pc:grpChg>
      </pc:sldChg>
      <pc:sldChg chg="del">
        <pc:chgData name="Claire Walker" userId="ea9b7a16-6533-4bfc-968f-2b771b65ab59" providerId="ADAL" clId="{D0BD29E8-01FE-4AB2-84F8-F959461DB28A}" dt="2019-10-28T10:28:01.362" v="54" actId="2696"/>
        <pc:sldMkLst>
          <pc:docMk/>
          <pc:sldMk cId="1469045063" sldId="380"/>
        </pc:sldMkLst>
      </pc:sldChg>
      <pc:sldChg chg="addSp delSp">
        <pc:chgData name="Claire Walker" userId="ea9b7a16-6533-4bfc-968f-2b771b65ab59" providerId="ADAL" clId="{D0BD29E8-01FE-4AB2-84F8-F959461DB28A}" dt="2019-10-28T10:37:30.757" v="122"/>
        <pc:sldMkLst>
          <pc:docMk/>
          <pc:sldMk cId="1734539302" sldId="381"/>
        </pc:sldMkLst>
        <pc:grpChg chg="add">
          <ac:chgData name="Claire Walker" userId="ea9b7a16-6533-4bfc-968f-2b771b65ab59" providerId="ADAL" clId="{D0BD29E8-01FE-4AB2-84F8-F959461DB28A}" dt="2019-10-28T10:37:30.757" v="122"/>
          <ac:grpSpMkLst>
            <pc:docMk/>
            <pc:sldMk cId="1734539302" sldId="381"/>
            <ac:grpSpMk id="7" creationId="{A5E43FE9-62AB-4CB5-BF9B-9A87DA21A15C}"/>
          </ac:grpSpMkLst>
        </pc:grpChg>
        <pc:grpChg chg="del">
          <ac:chgData name="Claire Walker" userId="ea9b7a16-6533-4bfc-968f-2b771b65ab59" providerId="ADAL" clId="{D0BD29E8-01FE-4AB2-84F8-F959461DB28A}" dt="2019-10-28T10:37:30.169" v="121" actId="478"/>
          <ac:grpSpMkLst>
            <pc:docMk/>
            <pc:sldMk cId="1734539302" sldId="381"/>
            <ac:grpSpMk id="16" creationId="{B31300A9-E3C5-4701-8EF1-45ED088A04DD}"/>
          </ac:grpSpMkLst>
        </pc:grpChg>
      </pc:sldChg>
      <pc:sldChg chg="addSp delSp modSp">
        <pc:chgData name="Claire Walker" userId="ea9b7a16-6533-4bfc-968f-2b771b65ab59" providerId="ADAL" clId="{D0BD29E8-01FE-4AB2-84F8-F959461DB28A}" dt="2019-10-28T10:37:43.641" v="130"/>
        <pc:sldMkLst>
          <pc:docMk/>
          <pc:sldMk cId="524044500" sldId="382"/>
        </pc:sldMkLst>
        <pc:spChg chg="mod">
          <ac:chgData name="Claire Walker" userId="ea9b7a16-6533-4bfc-968f-2b771b65ab59" providerId="ADAL" clId="{D0BD29E8-01FE-4AB2-84F8-F959461DB28A}" dt="2019-10-28T10:33:19.648" v="78" actId="122"/>
          <ac:spMkLst>
            <pc:docMk/>
            <pc:sldMk cId="524044500" sldId="382"/>
            <ac:spMk id="19" creationId="{5252A847-DE45-4FA3-A1F8-EEBEB845FF8E}"/>
          </ac:spMkLst>
        </pc:spChg>
        <pc:grpChg chg="add">
          <ac:chgData name="Claire Walker" userId="ea9b7a16-6533-4bfc-968f-2b771b65ab59" providerId="ADAL" clId="{D0BD29E8-01FE-4AB2-84F8-F959461DB28A}" dt="2019-10-28T10:37:43.641" v="130"/>
          <ac:grpSpMkLst>
            <pc:docMk/>
            <pc:sldMk cId="524044500" sldId="382"/>
            <ac:grpSpMk id="13" creationId="{241D588B-ADD0-427A-9239-36DC4FD97A1D}"/>
          </ac:grpSpMkLst>
        </pc:grpChg>
        <pc:grpChg chg="del">
          <ac:chgData name="Claire Walker" userId="ea9b7a16-6533-4bfc-968f-2b771b65ab59" providerId="ADAL" clId="{D0BD29E8-01FE-4AB2-84F8-F959461DB28A}" dt="2019-10-28T10:37:43.236" v="129" actId="478"/>
          <ac:grpSpMkLst>
            <pc:docMk/>
            <pc:sldMk cId="524044500" sldId="382"/>
            <ac:grpSpMk id="16" creationId="{B31300A9-E3C5-4701-8EF1-45ED088A04DD}"/>
          </ac:grpSpMkLst>
        </pc:grpChg>
      </pc:sldChg>
      <pc:sldChg chg="addSp delSp modSp">
        <pc:chgData name="Claire Walker" userId="ea9b7a16-6533-4bfc-968f-2b771b65ab59" providerId="ADAL" clId="{D0BD29E8-01FE-4AB2-84F8-F959461DB28A}" dt="2019-10-28T10:37:37.430" v="126"/>
        <pc:sldMkLst>
          <pc:docMk/>
          <pc:sldMk cId="2926767993" sldId="383"/>
        </pc:sldMkLst>
        <pc:spChg chg="mod">
          <ac:chgData name="Claire Walker" userId="ea9b7a16-6533-4bfc-968f-2b771b65ab59" providerId="ADAL" clId="{D0BD29E8-01FE-4AB2-84F8-F959461DB28A}" dt="2019-10-28T10:32:29.480" v="73" actId="122"/>
          <ac:spMkLst>
            <pc:docMk/>
            <pc:sldMk cId="2926767993" sldId="383"/>
            <ac:spMk id="19" creationId="{5252A847-DE45-4FA3-A1F8-EEBEB845FF8E}"/>
          </ac:spMkLst>
        </pc:spChg>
        <pc:grpChg chg="del">
          <ac:chgData name="Claire Walker" userId="ea9b7a16-6533-4bfc-968f-2b771b65ab59" providerId="ADAL" clId="{D0BD29E8-01FE-4AB2-84F8-F959461DB28A}" dt="2019-10-28T10:37:37.045" v="125" actId="478"/>
          <ac:grpSpMkLst>
            <pc:docMk/>
            <pc:sldMk cId="2926767993" sldId="383"/>
            <ac:grpSpMk id="16" creationId="{B31300A9-E3C5-4701-8EF1-45ED088A04DD}"/>
          </ac:grpSpMkLst>
        </pc:grpChg>
        <pc:grpChg chg="add">
          <ac:chgData name="Claire Walker" userId="ea9b7a16-6533-4bfc-968f-2b771b65ab59" providerId="ADAL" clId="{D0BD29E8-01FE-4AB2-84F8-F959461DB28A}" dt="2019-10-28T10:37:37.430" v="126"/>
          <ac:grpSpMkLst>
            <pc:docMk/>
            <pc:sldMk cId="2926767993" sldId="383"/>
            <ac:grpSpMk id="20" creationId="{C7759186-2AFF-4F83-8350-51FFBADE9934}"/>
          </ac:grpSpMkLst>
        </pc:grpChg>
        <pc:picChg chg="mod">
          <ac:chgData name="Claire Walker" userId="ea9b7a16-6533-4bfc-968f-2b771b65ab59" providerId="ADAL" clId="{D0BD29E8-01FE-4AB2-84F8-F959461DB28A}" dt="2019-10-28T10:28:44.892" v="59" actId="1038"/>
          <ac:picMkLst>
            <pc:docMk/>
            <pc:sldMk cId="2926767993" sldId="383"/>
            <ac:picMk id="8" creationId="{D9426B6B-94AA-4D9B-BC63-8F0BC9ED5115}"/>
          </ac:picMkLst>
        </pc:picChg>
      </pc:sldChg>
      <pc:sldChg chg="addSp delSp modSp">
        <pc:chgData name="Claire Walker" userId="ea9b7a16-6533-4bfc-968f-2b771b65ab59" providerId="ADAL" clId="{D0BD29E8-01FE-4AB2-84F8-F959461DB28A}" dt="2019-10-28T10:37:40.593" v="128"/>
        <pc:sldMkLst>
          <pc:docMk/>
          <pc:sldMk cId="1005125042" sldId="384"/>
        </pc:sldMkLst>
        <pc:spChg chg="mod">
          <ac:chgData name="Claire Walker" userId="ea9b7a16-6533-4bfc-968f-2b771b65ab59" providerId="ADAL" clId="{D0BD29E8-01FE-4AB2-84F8-F959461DB28A}" dt="2019-10-28T10:33:08.981" v="76" actId="122"/>
          <ac:spMkLst>
            <pc:docMk/>
            <pc:sldMk cId="1005125042" sldId="384"/>
            <ac:spMk id="19" creationId="{5252A847-DE45-4FA3-A1F8-EEBEB845FF8E}"/>
          </ac:spMkLst>
        </pc:spChg>
        <pc:grpChg chg="del">
          <ac:chgData name="Claire Walker" userId="ea9b7a16-6533-4bfc-968f-2b771b65ab59" providerId="ADAL" clId="{D0BD29E8-01FE-4AB2-84F8-F959461DB28A}" dt="2019-10-28T10:37:40.205" v="127" actId="478"/>
          <ac:grpSpMkLst>
            <pc:docMk/>
            <pc:sldMk cId="1005125042" sldId="384"/>
            <ac:grpSpMk id="16" creationId="{B31300A9-E3C5-4701-8EF1-45ED088A04DD}"/>
          </ac:grpSpMkLst>
        </pc:grpChg>
        <pc:grpChg chg="add">
          <ac:chgData name="Claire Walker" userId="ea9b7a16-6533-4bfc-968f-2b771b65ab59" providerId="ADAL" clId="{D0BD29E8-01FE-4AB2-84F8-F959461DB28A}" dt="2019-10-28T10:37:40.593" v="128"/>
          <ac:grpSpMkLst>
            <pc:docMk/>
            <pc:sldMk cId="1005125042" sldId="384"/>
            <ac:grpSpMk id="20" creationId="{292544F9-66A5-49B9-8E46-45C83C90B3F4}"/>
          </ac:grpSpMkLst>
        </pc:grpChg>
        <pc:picChg chg="mod">
          <ac:chgData name="Claire Walker" userId="ea9b7a16-6533-4bfc-968f-2b771b65ab59" providerId="ADAL" clId="{D0BD29E8-01FE-4AB2-84F8-F959461DB28A}" dt="2019-10-28T10:29:28.869" v="66" actId="1038"/>
          <ac:picMkLst>
            <pc:docMk/>
            <pc:sldMk cId="1005125042" sldId="384"/>
            <ac:picMk id="8" creationId="{D9426B6B-94AA-4D9B-BC63-8F0BC9ED5115}"/>
          </ac:picMkLst>
        </pc:picChg>
      </pc:sldChg>
      <pc:sldChg chg="addSp delSp modSp">
        <pc:chgData name="Claire Walker" userId="ea9b7a16-6533-4bfc-968f-2b771b65ab59" providerId="ADAL" clId="{D0BD29E8-01FE-4AB2-84F8-F959461DB28A}" dt="2019-10-28T10:37:49.645" v="132"/>
        <pc:sldMkLst>
          <pc:docMk/>
          <pc:sldMk cId="3455373804" sldId="385"/>
        </pc:sldMkLst>
        <pc:spChg chg="mod">
          <ac:chgData name="Claire Walker" userId="ea9b7a16-6533-4bfc-968f-2b771b65ab59" providerId="ADAL" clId="{D0BD29E8-01FE-4AB2-84F8-F959461DB28A}" dt="2019-10-28T10:33:26.559" v="79" actId="122"/>
          <ac:spMkLst>
            <pc:docMk/>
            <pc:sldMk cId="3455373804" sldId="385"/>
            <ac:spMk id="19" creationId="{5252A847-DE45-4FA3-A1F8-EEBEB845FF8E}"/>
          </ac:spMkLst>
        </pc:spChg>
        <pc:grpChg chg="add">
          <ac:chgData name="Claire Walker" userId="ea9b7a16-6533-4bfc-968f-2b771b65ab59" providerId="ADAL" clId="{D0BD29E8-01FE-4AB2-84F8-F959461DB28A}" dt="2019-10-28T10:37:49.645" v="132"/>
          <ac:grpSpMkLst>
            <pc:docMk/>
            <pc:sldMk cId="3455373804" sldId="385"/>
            <ac:grpSpMk id="13" creationId="{14F603BA-F185-4F17-A7C2-078330E514F2}"/>
          </ac:grpSpMkLst>
        </pc:grpChg>
        <pc:grpChg chg="del">
          <ac:chgData name="Claire Walker" userId="ea9b7a16-6533-4bfc-968f-2b771b65ab59" providerId="ADAL" clId="{D0BD29E8-01FE-4AB2-84F8-F959461DB28A}" dt="2019-10-28T10:37:48.868" v="131" actId="478"/>
          <ac:grpSpMkLst>
            <pc:docMk/>
            <pc:sldMk cId="3455373804" sldId="385"/>
            <ac:grpSpMk id="16" creationId="{B31300A9-E3C5-4701-8EF1-45ED088A04DD}"/>
          </ac:grpSpMkLst>
        </pc:grpChg>
      </pc:sldChg>
      <pc:sldChg chg="modSp">
        <pc:chgData name="Claire Walker" userId="ea9b7a16-6533-4bfc-968f-2b771b65ab59" providerId="ADAL" clId="{D0BD29E8-01FE-4AB2-84F8-F959461DB28A}" dt="2019-10-28T10:36:00.647" v="94" actId="1037"/>
        <pc:sldMkLst>
          <pc:docMk/>
          <pc:sldMk cId="2543003463" sldId="386"/>
        </pc:sldMkLst>
        <pc:spChg chg="mod">
          <ac:chgData name="Claire Walker" userId="ea9b7a16-6533-4bfc-968f-2b771b65ab59" providerId="ADAL" clId="{D0BD29E8-01FE-4AB2-84F8-F959461DB28A}" dt="2019-10-28T10:36:00.647" v="94" actId="1037"/>
          <ac:spMkLst>
            <pc:docMk/>
            <pc:sldMk cId="2543003463" sldId="386"/>
            <ac:spMk id="17" creationId="{0F18B4CD-798D-4EA5-92CF-7A4BB6DD9812}"/>
          </ac:spMkLst>
        </pc:spChg>
        <pc:spChg chg="mod">
          <ac:chgData name="Claire Walker" userId="ea9b7a16-6533-4bfc-968f-2b771b65ab59" providerId="ADAL" clId="{D0BD29E8-01FE-4AB2-84F8-F959461DB28A}" dt="2019-10-28T10:33:31.442" v="80" actId="122"/>
          <ac:spMkLst>
            <pc:docMk/>
            <pc:sldMk cId="2543003463" sldId="386"/>
            <ac:spMk id="19" creationId="{5252A847-DE45-4FA3-A1F8-EEBEB845FF8E}"/>
          </ac:spMkLst>
        </pc:spChg>
      </pc:sldChg>
      <pc:sldChg chg="addSp delSp modSp add">
        <pc:chgData name="Claire Walker" userId="ea9b7a16-6533-4bfc-968f-2b771b65ab59" providerId="ADAL" clId="{D0BD29E8-01FE-4AB2-84F8-F959461DB28A}" dt="2019-10-28T10:37:21.258" v="116"/>
        <pc:sldMkLst>
          <pc:docMk/>
          <pc:sldMk cId="3530587835" sldId="387"/>
        </pc:sldMkLst>
        <pc:spChg chg="mod">
          <ac:chgData name="Claire Walker" userId="ea9b7a16-6533-4bfc-968f-2b771b65ab59" providerId="ADAL" clId="{D0BD29E8-01FE-4AB2-84F8-F959461DB28A}" dt="2019-10-28T10:26:44.376" v="40" actId="207"/>
          <ac:spMkLst>
            <pc:docMk/>
            <pc:sldMk cId="3530587835" sldId="387"/>
            <ac:spMk id="19" creationId="{5252A847-DE45-4FA3-A1F8-EEBEB845FF8E}"/>
          </ac:spMkLst>
        </pc:spChg>
        <pc:grpChg chg="del">
          <ac:chgData name="Claire Walker" userId="ea9b7a16-6533-4bfc-968f-2b771b65ab59" providerId="ADAL" clId="{D0BD29E8-01FE-4AB2-84F8-F959461DB28A}" dt="2019-10-28T10:37:20.829" v="115" actId="478"/>
          <ac:grpSpMkLst>
            <pc:docMk/>
            <pc:sldMk cId="3530587835" sldId="387"/>
            <ac:grpSpMk id="16" creationId="{B31300A9-E3C5-4701-8EF1-45ED088A04DD}"/>
          </ac:grpSpMkLst>
        </pc:grpChg>
        <pc:grpChg chg="del">
          <ac:chgData name="Claire Walker" userId="ea9b7a16-6533-4bfc-968f-2b771b65ab59" providerId="ADAL" clId="{D0BD29E8-01FE-4AB2-84F8-F959461DB28A}" dt="2019-10-28T10:27:14.584" v="41" actId="478"/>
          <ac:grpSpMkLst>
            <pc:docMk/>
            <pc:sldMk cId="3530587835" sldId="387"/>
            <ac:grpSpMk id="21" creationId="{241796CC-561B-4105-ACAE-C107EC388E1A}"/>
          </ac:grpSpMkLst>
        </pc:grpChg>
        <pc:grpChg chg="add">
          <ac:chgData name="Claire Walker" userId="ea9b7a16-6533-4bfc-968f-2b771b65ab59" providerId="ADAL" clId="{D0BD29E8-01FE-4AB2-84F8-F959461DB28A}" dt="2019-10-28T10:37:21.258" v="116"/>
          <ac:grpSpMkLst>
            <pc:docMk/>
            <pc:sldMk cId="3530587835" sldId="387"/>
            <ac:grpSpMk id="27" creationId="{A29D26E6-8B45-4350-8B9D-27A71118A24F}"/>
          </ac:grpSpMkLst>
        </pc:grpChg>
        <pc:graphicFrameChg chg="del">
          <ac:chgData name="Claire Walker" userId="ea9b7a16-6533-4bfc-968f-2b771b65ab59" providerId="ADAL" clId="{D0BD29E8-01FE-4AB2-84F8-F959461DB28A}" dt="2019-10-28T10:27:14.584" v="41" actId="478"/>
          <ac:graphicFrameMkLst>
            <pc:docMk/>
            <pc:sldMk cId="3530587835" sldId="387"/>
            <ac:graphicFrameMk id="14" creationId="{45395A7F-2112-4762-BEBC-F19B87FDCADC}"/>
          </ac:graphicFrameMkLst>
        </pc:graphicFrameChg>
        <pc:graphicFrameChg chg="del">
          <ac:chgData name="Claire Walker" userId="ea9b7a16-6533-4bfc-968f-2b771b65ab59" providerId="ADAL" clId="{D0BD29E8-01FE-4AB2-84F8-F959461DB28A}" dt="2019-10-28T10:27:14.584" v="41" actId="478"/>
          <ac:graphicFrameMkLst>
            <pc:docMk/>
            <pc:sldMk cId="3530587835" sldId="387"/>
            <ac:graphicFrameMk id="15" creationId="{2DFD597D-B7FC-4589-A3F9-D916BAE514C7}"/>
          </ac:graphicFrameMkLst>
        </pc:graphicFrameChg>
        <pc:graphicFrameChg chg="del">
          <ac:chgData name="Claire Walker" userId="ea9b7a16-6533-4bfc-968f-2b771b65ab59" providerId="ADAL" clId="{D0BD29E8-01FE-4AB2-84F8-F959461DB28A}" dt="2019-10-28T10:27:14.584" v="41" actId="478"/>
          <ac:graphicFrameMkLst>
            <pc:docMk/>
            <pc:sldMk cId="3530587835" sldId="387"/>
            <ac:graphicFrameMk id="20" creationId="{B2EF15D1-61FD-432E-BA76-4969C9052A0A}"/>
          </ac:graphicFrameMkLst>
        </pc:graphicFrameChg>
        <pc:graphicFrameChg chg="add">
          <ac:chgData name="Claire Walker" userId="ea9b7a16-6533-4bfc-968f-2b771b65ab59" providerId="ADAL" clId="{D0BD29E8-01FE-4AB2-84F8-F959461DB28A}" dt="2019-10-28T10:27:20.031" v="42"/>
          <ac:graphicFrameMkLst>
            <pc:docMk/>
            <pc:sldMk cId="3530587835" sldId="387"/>
            <ac:graphicFrameMk id="25" creationId="{5EF64394-BCBB-4C91-B447-250CBFD24B06}"/>
          </ac:graphicFrameMkLst>
        </pc:graphicFrameChg>
        <pc:graphicFrameChg chg="add">
          <ac:chgData name="Claire Walker" userId="ea9b7a16-6533-4bfc-968f-2b771b65ab59" providerId="ADAL" clId="{D0BD29E8-01FE-4AB2-84F8-F959461DB28A}" dt="2019-10-28T10:27:20.031" v="42"/>
          <ac:graphicFrameMkLst>
            <pc:docMk/>
            <pc:sldMk cId="3530587835" sldId="387"/>
            <ac:graphicFrameMk id="26" creationId="{F993F48F-DDA9-40BD-937E-19E2EED35EA7}"/>
          </ac:graphicFrameMkLst>
        </pc:graphicFrameChg>
      </pc:sldChg>
      <pc:sldChg chg="addSp delSp modSp add">
        <pc:chgData name="Claire Walker" userId="ea9b7a16-6533-4bfc-968f-2b771b65ab59" providerId="ADAL" clId="{D0BD29E8-01FE-4AB2-84F8-F959461DB28A}" dt="2019-10-28T10:37:24.941" v="118"/>
        <pc:sldMkLst>
          <pc:docMk/>
          <pc:sldMk cId="2606685888" sldId="388"/>
        </pc:sldMkLst>
        <pc:grpChg chg="add">
          <ac:chgData name="Claire Walker" userId="ea9b7a16-6533-4bfc-968f-2b771b65ab59" providerId="ADAL" clId="{D0BD29E8-01FE-4AB2-84F8-F959461DB28A}" dt="2019-10-28T10:37:24.941" v="118"/>
          <ac:grpSpMkLst>
            <pc:docMk/>
            <pc:sldMk cId="2606685888" sldId="388"/>
            <ac:grpSpMk id="9" creationId="{13E2F906-586E-409D-AB37-BA911F44A074}"/>
          </ac:grpSpMkLst>
        </pc:grpChg>
        <pc:grpChg chg="del">
          <ac:chgData name="Claire Walker" userId="ea9b7a16-6533-4bfc-968f-2b771b65ab59" providerId="ADAL" clId="{D0BD29E8-01FE-4AB2-84F8-F959461DB28A}" dt="2019-10-28T10:37:24.543" v="117" actId="478"/>
          <ac:grpSpMkLst>
            <pc:docMk/>
            <pc:sldMk cId="2606685888" sldId="388"/>
            <ac:grpSpMk id="16" creationId="{B31300A9-E3C5-4701-8EF1-45ED088A04DD}"/>
          </ac:grpSpMkLst>
        </pc:grpChg>
        <pc:graphicFrameChg chg="modGraphic">
          <ac:chgData name="Claire Walker" userId="ea9b7a16-6533-4bfc-968f-2b771b65ab59" providerId="ADAL" clId="{D0BD29E8-01FE-4AB2-84F8-F959461DB28A}" dt="2019-10-28T10:27:51.488" v="47" actId="20577"/>
          <ac:graphicFrameMkLst>
            <pc:docMk/>
            <pc:sldMk cId="2606685888" sldId="388"/>
            <ac:graphicFrameMk id="25" creationId="{5EF64394-BCBB-4C91-B447-250CBFD24B06}"/>
          </ac:graphicFrameMkLst>
        </pc:graphicFrameChg>
        <pc:graphicFrameChg chg="modGraphic">
          <ac:chgData name="Claire Walker" userId="ea9b7a16-6533-4bfc-968f-2b771b65ab59" providerId="ADAL" clId="{D0BD29E8-01FE-4AB2-84F8-F959461DB28A}" dt="2019-10-28T10:27:59.134" v="53" actId="207"/>
          <ac:graphicFrameMkLst>
            <pc:docMk/>
            <pc:sldMk cId="2606685888" sldId="388"/>
            <ac:graphicFrameMk id="26" creationId="{F993F48F-DDA9-40BD-937E-19E2EED35EA7}"/>
          </ac:graphicFrameMkLst>
        </pc:graphicFrameChg>
      </pc:sldChg>
    </pc:docChg>
  </pc:docChgLst>
  <pc:docChgLst>
    <pc:chgData name="Lindsay Grix" userId="a678036f-2d88-407c-addb-d0af3fea6eec" providerId="ADAL" clId="{CC185EC5-6BB4-4247-A68A-5EC93EBD99FE}"/>
    <pc:docChg chg="custSel addSld modSld">
      <pc:chgData name="Lindsay Grix" userId="a678036f-2d88-407c-addb-d0af3fea6eec" providerId="ADAL" clId="{CC185EC5-6BB4-4247-A68A-5EC93EBD99FE}" dt="2018-10-01T13:41:59.178" v="444" actId="207"/>
      <pc:docMkLst>
        <pc:docMk/>
      </pc:docMkLst>
      <pc:sldChg chg="modSp">
        <pc:chgData name="Lindsay Grix" userId="a678036f-2d88-407c-addb-d0af3fea6eec" providerId="ADAL" clId="{CC185EC5-6BB4-4247-A68A-5EC93EBD99FE}" dt="2018-10-01T13:34:21.385" v="91" actId="20577"/>
        <pc:sldMkLst>
          <pc:docMk/>
          <pc:sldMk cId="2637481266" sldId="256"/>
        </pc:sldMkLst>
        <pc:spChg chg="mod">
          <ac:chgData name="Lindsay Grix" userId="a678036f-2d88-407c-addb-d0af3fea6eec" providerId="ADAL" clId="{CC185EC5-6BB4-4247-A68A-5EC93EBD99FE}" dt="2018-10-01T13:34:21.385" v="91" actId="20577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Lindsay Grix" userId="a678036f-2d88-407c-addb-d0af3fea6eec" providerId="ADAL" clId="{CC185EC5-6BB4-4247-A68A-5EC93EBD99FE}" dt="2018-10-01T13:36:14.779" v="208" actId="20577"/>
        <pc:sldMkLst>
          <pc:docMk/>
          <pc:sldMk cId="3855900595" sldId="301"/>
        </pc:sldMkLst>
        <pc:spChg chg="mod">
          <ac:chgData name="Lindsay Grix" userId="a678036f-2d88-407c-addb-d0af3fea6eec" providerId="ADAL" clId="{CC185EC5-6BB4-4247-A68A-5EC93EBD99FE}" dt="2018-10-01T13:36:14.779" v="208" actId="20577"/>
          <ac:spMkLst>
            <pc:docMk/>
            <pc:sldMk cId="3855900595" sldId="301"/>
            <ac:spMk id="19" creationId="{5252A847-DE45-4FA3-A1F8-EEBEB845FF8E}"/>
          </ac:spMkLst>
        </pc:spChg>
      </pc:sldChg>
      <pc:sldChg chg="addSp delSp modSp">
        <pc:chgData name="Lindsay Grix" userId="a678036f-2d88-407c-addb-d0af3fea6eec" providerId="ADAL" clId="{CC185EC5-6BB4-4247-A68A-5EC93EBD99FE}" dt="2018-10-01T13:41:59.178" v="444" actId="207"/>
        <pc:sldMkLst>
          <pc:docMk/>
          <pc:sldMk cId="273723392" sldId="308"/>
        </pc:sldMkLst>
        <pc:spChg chg="mod">
          <ac:chgData name="Lindsay Grix" userId="a678036f-2d88-407c-addb-d0af3fea6eec" providerId="ADAL" clId="{CC185EC5-6BB4-4247-A68A-5EC93EBD99FE}" dt="2018-10-01T13:36:56.068" v="264" actId="1076"/>
          <ac:spMkLst>
            <pc:docMk/>
            <pc:sldMk cId="273723392" sldId="308"/>
            <ac:spMk id="19" creationId="{5252A847-DE45-4FA3-A1F8-EEBEB845FF8E}"/>
          </ac:spMkLst>
        </pc:spChg>
        <pc:graphicFrameChg chg="add del mod">
          <ac:chgData name="Lindsay Grix" userId="a678036f-2d88-407c-addb-d0af3fea6eec" providerId="ADAL" clId="{CC185EC5-6BB4-4247-A68A-5EC93EBD99FE}" dt="2018-10-01T13:37:03.407" v="266" actId="3680"/>
          <ac:graphicFrameMkLst>
            <pc:docMk/>
            <pc:sldMk cId="273723392" sldId="308"/>
            <ac:graphicFrameMk id="2" creationId="{E26E12BE-CF54-4600-863E-9D10107750D0}"/>
          </ac:graphicFrameMkLst>
        </pc:graphicFrameChg>
        <pc:graphicFrameChg chg="add del mod modGraphic">
          <ac:chgData name="Lindsay Grix" userId="a678036f-2d88-407c-addb-d0af3fea6eec" providerId="ADAL" clId="{CC185EC5-6BB4-4247-A68A-5EC93EBD99FE}" dt="2018-10-01T13:40:36.013" v="414" actId="478"/>
          <ac:graphicFrameMkLst>
            <pc:docMk/>
            <pc:sldMk cId="273723392" sldId="308"/>
            <ac:graphicFrameMk id="3" creationId="{C0E43DDD-DA0B-47C1-AE51-7151F1FCE57D}"/>
          </ac:graphicFrameMkLst>
        </pc:graphicFrameChg>
        <pc:graphicFrameChg chg="add mod modGraphic">
          <ac:chgData name="Lindsay Grix" userId="a678036f-2d88-407c-addb-d0af3fea6eec" providerId="ADAL" clId="{CC185EC5-6BB4-4247-A68A-5EC93EBD99FE}" dt="2018-10-01T13:41:59.178" v="444" actId="207"/>
          <ac:graphicFrameMkLst>
            <pc:docMk/>
            <pc:sldMk cId="273723392" sldId="308"/>
            <ac:graphicFrameMk id="9" creationId="{F589C2EE-5D79-471A-BEB9-BC76E87A06F1}"/>
          </ac:graphicFrameMkLst>
        </pc:graphicFrameChg>
      </pc:sldChg>
      <pc:sldChg chg="modSp add">
        <pc:chgData name="Lindsay Grix" userId="a678036f-2d88-407c-addb-d0af3fea6eec" providerId="ADAL" clId="{CC185EC5-6BB4-4247-A68A-5EC93EBD99FE}" dt="2018-10-01T13:41:50.960" v="443" actId="20577"/>
        <pc:sldMkLst>
          <pc:docMk/>
          <pc:sldMk cId="2555007169" sldId="361"/>
        </pc:sldMkLst>
        <pc:graphicFrameChg chg="mod modGraphic">
          <ac:chgData name="Lindsay Grix" userId="a678036f-2d88-407c-addb-d0af3fea6eec" providerId="ADAL" clId="{CC185EC5-6BB4-4247-A68A-5EC93EBD99FE}" dt="2018-10-01T13:41:50.960" v="443" actId="20577"/>
          <ac:graphicFrameMkLst>
            <pc:docMk/>
            <pc:sldMk cId="2555007169" sldId="361"/>
            <ac:graphicFrameMk id="3" creationId="{C0E43DDD-DA0B-47C1-AE51-7151F1FCE57D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5 – Autumn Block 4 – Multiplication and Division</a:t>
            </a:r>
            <a:r>
              <a:rPr lang="en-GB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Multiply </a:t>
            </a:r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by 10, 100 and 1,000</a:t>
            </a: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14C90597-81E6-4F7A-9AE3-040CF5953163}"/>
              </a:ext>
            </a:extLst>
          </p:cNvPr>
          <p:cNvGrpSpPr/>
          <p:nvPr/>
        </p:nvGrpSpPr>
        <p:grpSpPr>
          <a:xfrm>
            <a:off x="19033" y="6454317"/>
            <a:ext cx="1236488" cy="403587"/>
            <a:chOff x="27579" y="6454317"/>
            <a:chExt cx="1236488" cy="403587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A8A03DF6-DE9A-4AC0-8223-904A87028A30}"/>
                </a:ext>
              </a:extLst>
            </p:cNvPr>
            <p:cNvSpPr txBox="1"/>
            <p:nvPr/>
          </p:nvSpPr>
          <p:spPr>
            <a:xfrm>
              <a:off x="27579" y="6688627"/>
              <a:ext cx="1236488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0" name="Picture 9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C370CAA4-20AE-4F04-ABD1-1B102A371B0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590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 the missing multiples to complete the calculations. 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xmlns="" id="{5EF64394-BCBB-4C91-B447-250CBFD24B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358103"/>
              </p:ext>
            </p:extLst>
          </p:nvPr>
        </p:nvGraphicFramePr>
        <p:xfrm>
          <a:off x="1906551" y="1826097"/>
          <a:ext cx="5330899" cy="6945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2615">
                  <a:extLst>
                    <a:ext uri="{9D8B030D-6E8A-4147-A177-3AD203B41FA5}">
                      <a16:colId xmlns:a16="http://schemas.microsoft.com/office/drawing/2014/main" xmlns="" val="3658743792"/>
                    </a:ext>
                  </a:extLst>
                </a:gridCol>
                <a:gridCol w="491076">
                  <a:extLst>
                    <a:ext uri="{9D8B030D-6E8A-4147-A177-3AD203B41FA5}">
                      <a16:colId xmlns:a16="http://schemas.microsoft.com/office/drawing/2014/main" xmlns="" val="647483058"/>
                    </a:ext>
                  </a:extLst>
                </a:gridCol>
                <a:gridCol w="1599046">
                  <a:extLst>
                    <a:ext uri="{9D8B030D-6E8A-4147-A177-3AD203B41FA5}">
                      <a16:colId xmlns:a16="http://schemas.microsoft.com/office/drawing/2014/main" xmlns="" val="2497521857"/>
                    </a:ext>
                  </a:extLst>
                </a:gridCol>
                <a:gridCol w="504778">
                  <a:extLst>
                    <a:ext uri="{9D8B030D-6E8A-4147-A177-3AD203B41FA5}">
                      <a16:colId xmlns:a16="http://schemas.microsoft.com/office/drawing/2014/main" xmlns="" val="2110176216"/>
                    </a:ext>
                  </a:extLst>
                </a:gridCol>
                <a:gridCol w="1543384">
                  <a:extLst>
                    <a:ext uri="{9D8B030D-6E8A-4147-A177-3AD203B41FA5}">
                      <a16:colId xmlns:a16="http://schemas.microsoft.com/office/drawing/2014/main" xmlns="" val="3334936235"/>
                    </a:ext>
                  </a:extLst>
                </a:gridCol>
              </a:tblGrid>
              <a:tr h="694524"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81,049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810,490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4467384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xmlns="" id="{F993F48F-DDA9-40BD-937E-19E2EED35E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924157"/>
              </p:ext>
            </p:extLst>
          </p:nvPr>
        </p:nvGraphicFramePr>
        <p:xfrm>
          <a:off x="1906551" y="3612522"/>
          <a:ext cx="5330899" cy="6945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2615">
                  <a:extLst>
                    <a:ext uri="{9D8B030D-6E8A-4147-A177-3AD203B41FA5}">
                      <a16:colId xmlns:a16="http://schemas.microsoft.com/office/drawing/2014/main" xmlns="" val="3658743792"/>
                    </a:ext>
                  </a:extLst>
                </a:gridCol>
                <a:gridCol w="491076">
                  <a:extLst>
                    <a:ext uri="{9D8B030D-6E8A-4147-A177-3AD203B41FA5}">
                      <a16:colId xmlns:a16="http://schemas.microsoft.com/office/drawing/2014/main" xmlns="" val="647483058"/>
                    </a:ext>
                  </a:extLst>
                </a:gridCol>
                <a:gridCol w="1599046">
                  <a:extLst>
                    <a:ext uri="{9D8B030D-6E8A-4147-A177-3AD203B41FA5}">
                      <a16:colId xmlns:a16="http://schemas.microsoft.com/office/drawing/2014/main" xmlns="" val="2497521857"/>
                    </a:ext>
                  </a:extLst>
                </a:gridCol>
                <a:gridCol w="504778">
                  <a:extLst>
                    <a:ext uri="{9D8B030D-6E8A-4147-A177-3AD203B41FA5}">
                      <a16:colId xmlns:a16="http://schemas.microsoft.com/office/drawing/2014/main" xmlns="" val="2110176216"/>
                    </a:ext>
                  </a:extLst>
                </a:gridCol>
                <a:gridCol w="1543384">
                  <a:extLst>
                    <a:ext uri="{9D8B030D-6E8A-4147-A177-3AD203B41FA5}">
                      <a16:colId xmlns:a16="http://schemas.microsoft.com/office/drawing/2014/main" xmlns="" val="3334936235"/>
                    </a:ext>
                  </a:extLst>
                </a:gridCol>
              </a:tblGrid>
              <a:tr h="694524"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5,207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5,207,000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4467384"/>
                  </a:ext>
                </a:extLst>
              </a:tr>
            </a:tbl>
          </a:graphicData>
        </a:graphic>
      </p:graphicFrame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A29D26E6-8B45-4350-8B9D-27A71118A24F}"/>
              </a:ext>
            </a:extLst>
          </p:cNvPr>
          <p:cNvGrpSpPr/>
          <p:nvPr/>
        </p:nvGrpSpPr>
        <p:grpSpPr>
          <a:xfrm>
            <a:off x="19033" y="6454317"/>
            <a:ext cx="1236488" cy="403587"/>
            <a:chOff x="27579" y="6454317"/>
            <a:chExt cx="1236488" cy="403587"/>
          </a:xfrm>
        </p:grpSpPr>
        <p:sp>
          <p:nvSpPr>
            <p:cNvPr id="28" name="TextBox 8">
              <a:extLst>
                <a:ext uri="{FF2B5EF4-FFF2-40B4-BE49-F238E27FC236}">
                  <a16:creationId xmlns:a16="http://schemas.microsoft.com/office/drawing/2014/main" xmlns="" id="{3918B780-9C35-40C6-98DD-1AB90B15F55F}"/>
                </a:ext>
              </a:extLst>
            </p:cNvPr>
            <p:cNvSpPr txBox="1"/>
            <p:nvPr/>
          </p:nvSpPr>
          <p:spPr>
            <a:xfrm>
              <a:off x="27579" y="6688627"/>
              <a:ext cx="1236488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29" name="Picture 28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0AD1388D-88D2-43F8-981E-AE6E8569A5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3058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 the missing multiples to complete the calculations. 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xmlns="" id="{5EF64394-BCBB-4C91-B447-250CBFD24B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721954"/>
              </p:ext>
            </p:extLst>
          </p:nvPr>
        </p:nvGraphicFramePr>
        <p:xfrm>
          <a:off x="1906551" y="1826097"/>
          <a:ext cx="5330899" cy="6945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2615">
                  <a:extLst>
                    <a:ext uri="{9D8B030D-6E8A-4147-A177-3AD203B41FA5}">
                      <a16:colId xmlns:a16="http://schemas.microsoft.com/office/drawing/2014/main" xmlns="" val="3658743792"/>
                    </a:ext>
                  </a:extLst>
                </a:gridCol>
                <a:gridCol w="491076">
                  <a:extLst>
                    <a:ext uri="{9D8B030D-6E8A-4147-A177-3AD203B41FA5}">
                      <a16:colId xmlns:a16="http://schemas.microsoft.com/office/drawing/2014/main" xmlns="" val="647483058"/>
                    </a:ext>
                  </a:extLst>
                </a:gridCol>
                <a:gridCol w="1599046">
                  <a:extLst>
                    <a:ext uri="{9D8B030D-6E8A-4147-A177-3AD203B41FA5}">
                      <a16:colId xmlns:a16="http://schemas.microsoft.com/office/drawing/2014/main" xmlns="" val="2497521857"/>
                    </a:ext>
                  </a:extLst>
                </a:gridCol>
                <a:gridCol w="504778">
                  <a:extLst>
                    <a:ext uri="{9D8B030D-6E8A-4147-A177-3AD203B41FA5}">
                      <a16:colId xmlns:a16="http://schemas.microsoft.com/office/drawing/2014/main" xmlns="" val="2110176216"/>
                    </a:ext>
                  </a:extLst>
                </a:gridCol>
                <a:gridCol w="1543384">
                  <a:extLst>
                    <a:ext uri="{9D8B030D-6E8A-4147-A177-3AD203B41FA5}">
                      <a16:colId xmlns:a16="http://schemas.microsoft.com/office/drawing/2014/main" xmlns="" val="3334936235"/>
                    </a:ext>
                  </a:extLst>
                </a:gridCol>
              </a:tblGrid>
              <a:tr h="694524"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81,049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810,490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4467384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xmlns="" id="{F993F48F-DDA9-40BD-937E-19E2EED35E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720054"/>
              </p:ext>
            </p:extLst>
          </p:nvPr>
        </p:nvGraphicFramePr>
        <p:xfrm>
          <a:off x="1906551" y="3612522"/>
          <a:ext cx="5330899" cy="6945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2615">
                  <a:extLst>
                    <a:ext uri="{9D8B030D-6E8A-4147-A177-3AD203B41FA5}">
                      <a16:colId xmlns:a16="http://schemas.microsoft.com/office/drawing/2014/main" xmlns="" val="3658743792"/>
                    </a:ext>
                  </a:extLst>
                </a:gridCol>
                <a:gridCol w="491076">
                  <a:extLst>
                    <a:ext uri="{9D8B030D-6E8A-4147-A177-3AD203B41FA5}">
                      <a16:colId xmlns:a16="http://schemas.microsoft.com/office/drawing/2014/main" xmlns="" val="647483058"/>
                    </a:ext>
                  </a:extLst>
                </a:gridCol>
                <a:gridCol w="1599046">
                  <a:extLst>
                    <a:ext uri="{9D8B030D-6E8A-4147-A177-3AD203B41FA5}">
                      <a16:colId xmlns:a16="http://schemas.microsoft.com/office/drawing/2014/main" xmlns="" val="2497521857"/>
                    </a:ext>
                  </a:extLst>
                </a:gridCol>
                <a:gridCol w="504778">
                  <a:extLst>
                    <a:ext uri="{9D8B030D-6E8A-4147-A177-3AD203B41FA5}">
                      <a16:colId xmlns:a16="http://schemas.microsoft.com/office/drawing/2014/main" xmlns="" val="2110176216"/>
                    </a:ext>
                  </a:extLst>
                </a:gridCol>
                <a:gridCol w="1543384">
                  <a:extLst>
                    <a:ext uri="{9D8B030D-6E8A-4147-A177-3AD203B41FA5}">
                      <a16:colId xmlns:a16="http://schemas.microsoft.com/office/drawing/2014/main" xmlns="" val="3334936235"/>
                    </a:ext>
                  </a:extLst>
                </a:gridCol>
              </a:tblGrid>
              <a:tr h="694524"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5,207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5,207,000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4467384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13E2F906-586E-409D-AB37-BA911F44A074}"/>
              </a:ext>
            </a:extLst>
          </p:cNvPr>
          <p:cNvGrpSpPr/>
          <p:nvPr/>
        </p:nvGrpSpPr>
        <p:grpSpPr>
          <a:xfrm>
            <a:off x="19033" y="6454317"/>
            <a:ext cx="1236488" cy="403587"/>
            <a:chOff x="27579" y="6454317"/>
            <a:chExt cx="1236488" cy="403587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xmlns="" id="{3D182C27-0DD4-4B30-932E-1DBB6F835C64}"/>
                </a:ext>
              </a:extLst>
            </p:cNvPr>
            <p:cNvSpPr txBox="1"/>
            <p:nvPr/>
          </p:nvSpPr>
          <p:spPr>
            <a:xfrm>
              <a:off x="27579" y="6688627"/>
              <a:ext cx="1236488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919EC63A-AE48-45F9-9C7C-4E057B9628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0668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table below</a:t>
            </a:r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F589C2EE-5D79-471A-BEB9-BC76E87A06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477187"/>
              </p:ext>
            </p:extLst>
          </p:nvPr>
        </p:nvGraphicFramePr>
        <p:xfrm>
          <a:off x="2051999" y="1743700"/>
          <a:ext cx="5276454" cy="3451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8818">
                  <a:extLst>
                    <a:ext uri="{9D8B030D-6E8A-4147-A177-3AD203B41FA5}">
                      <a16:colId xmlns:a16="http://schemas.microsoft.com/office/drawing/2014/main" xmlns="" val="2994447250"/>
                    </a:ext>
                  </a:extLst>
                </a:gridCol>
                <a:gridCol w="1758818">
                  <a:extLst>
                    <a:ext uri="{9D8B030D-6E8A-4147-A177-3AD203B41FA5}">
                      <a16:colId xmlns:a16="http://schemas.microsoft.com/office/drawing/2014/main" xmlns="" val="1432994581"/>
                    </a:ext>
                  </a:extLst>
                </a:gridCol>
                <a:gridCol w="1758818">
                  <a:extLst>
                    <a:ext uri="{9D8B030D-6E8A-4147-A177-3AD203B41FA5}">
                      <a16:colId xmlns:a16="http://schemas.microsoft.com/office/drawing/2014/main" xmlns="" val="2166648047"/>
                    </a:ext>
                  </a:extLst>
                </a:gridCol>
              </a:tblGrid>
              <a:tr h="862788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 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 100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7543066"/>
                  </a:ext>
                </a:extLst>
              </a:tr>
              <a:tr h="862788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6780994"/>
                  </a:ext>
                </a:extLst>
              </a:tr>
              <a:tr h="862788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1,200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9393663"/>
                  </a:ext>
                </a:extLst>
              </a:tr>
              <a:tr h="862788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345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3,450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7970132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B7309D4E-F5E1-4741-9CA5-C62473781FBE}"/>
              </a:ext>
            </a:extLst>
          </p:cNvPr>
          <p:cNvGrpSpPr/>
          <p:nvPr/>
        </p:nvGrpSpPr>
        <p:grpSpPr>
          <a:xfrm>
            <a:off x="19033" y="6454317"/>
            <a:ext cx="1236488" cy="403587"/>
            <a:chOff x="27579" y="6454317"/>
            <a:chExt cx="1236488" cy="403587"/>
          </a:xfrm>
        </p:grpSpPr>
        <p:sp>
          <p:nvSpPr>
            <p:cNvPr id="11" name="TextBox 8">
              <a:extLst>
                <a:ext uri="{FF2B5EF4-FFF2-40B4-BE49-F238E27FC236}">
                  <a16:creationId xmlns:a16="http://schemas.microsoft.com/office/drawing/2014/main" xmlns="" id="{F952E74A-1909-4533-9F0B-222B3724076F}"/>
                </a:ext>
              </a:extLst>
            </p:cNvPr>
            <p:cNvSpPr txBox="1"/>
            <p:nvPr/>
          </p:nvSpPr>
          <p:spPr>
            <a:xfrm>
              <a:off x="27579" y="6688627"/>
              <a:ext cx="1236488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1056543A-6B9A-44B9-8598-E7460F0605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372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table below</a:t>
            </a:r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FAE35964-E873-4005-A7DC-F215844720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867375"/>
              </p:ext>
            </p:extLst>
          </p:nvPr>
        </p:nvGraphicFramePr>
        <p:xfrm>
          <a:off x="2051999" y="1743700"/>
          <a:ext cx="5276454" cy="3451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8818">
                  <a:extLst>
                    <a:ext uri="{9D8B030D-6E8A-4147-A177-3AD203B41FA5}">
                      <a16:colId xmlns:a16="http://schemas.microsoft.com/office/drawing/2014/main" xmlns="" val="2994447250"/>
                    </a:ext>
                  </a:extLst>
                </a:gridCol>
                <a:gridCol w="1758818">
                  <a:extLst>
                    <a:ext uri="{9D8B030D-6E8A-4147-A177-3AD203B41FA5}">
                      <a16:colId xmlns:a16="http://schemas.microsoft.com/office/drawing/2014/main" xmlns="" val="1432994581"/>
                    </a:ext>
                  </a:extLst>
                </a:gridCol>
                <a:gridCol w="1758818">
                  <a:extLst>
                    <a:ext uri="{9D8B030D-6E8A-4147-A177-3AD203B41FA5}">
                      <a16:colId xmlns:a16="http://schemas.microsoft.com/office/drawing/2014/main" xmlns="" val="2166648047"/>
                    </a:ext>
                  </a:extLst>
                </a:gridCol>
              </a:tblGrid>
              <a:tr h="862788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 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 100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7543066"/>
                  </a:ext>
                </a:extLst>
              </a:tr>
              <a:tr h="862788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6780994"/>
                  </a:ext>
                </a:extLst>
              </a:tr>
              <a:tr h="862788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1,200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9393663"/>
                  </a:ext>
                </a:extLst>
              </a:tr>
              <a:tr h="862788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345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3,450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34,500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7970132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D54832F8-0A29-44C5-B9D6-88B0E76751F0}"/>
              </a:ext>
            </a:extLst>
          </p:cNvPr>
          <p:cNvGrpSpPr/>
          <p:nvPr/>
        </p:nvGrpSpPr>
        <p:grpSpPr>
          <a:xfrm>
            <a:off x="19033" y="6454317"/>
            <a:ext cx="1236488" cy="403587"/>
            <a:chOff x="27579" y="6454317"/>
            <a:chExt cx="1236488" cy="403587"/>
          </a:xfrm>
        </p:grpSpPr>
        <p:sp>
          <p:nvSpPr>
            <p:cNvPr id="11" name="TextBox 8">
              <a:extLst>
                <a:ext uri="{FF2B5EF4-FFF2-40B4-BE49-F238E27FC236}">
                  <a16:creationId xmlns:a16="http://schemas.microsoft.com/office/drawing/2014/main" xmlns="" id="{A8C66184-8348-4AAF-A69D-D81C0B979B65}"/>
                </a:ext>
              </a:extLst>
            </p:cNvPr>
            <p:cNvSpPr txBox="1"/>
            <p:nvPr/>
          </p:nvSpPr>
          <p:spPr>
            <a:xfrm>
              <a:off x="27579" y="6688627"/>
              <a:ext cx="1236488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0868E31C-68F4-4C7C-AF2D-1EC81E3B17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5500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Look at the number shown below.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4,704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Multiply the number by 100. Record your answer in the place value chart below.</a:t>
            </a:r>
          </a:p>
          <a:p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1B53CD3C-FCFC-4FC4-A4A2-8DB0BB5EC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591744"/>
              </p:ext>
            </p:extLst>
          </p:nvPr>
        </p:nvGraphicFramePr>
        <p:xfrm>
          <a:off x="944796" y="2949995"/>
          <a:ext cx="7254408" cy="2413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344">
                  <a:extLst>
                    <a:ext uri="{9D8B030D-6E8A-4147-A177-3AD203B41FA5}">
                      <a16:colId xmlns:a16="http://schemas.microsoft.com/office/drawing/2014/main" xmlns="" val="1190655270"/>
                    </a:ext>
                  </a:extLst>
                </a:gridCol>
                <a:gridCol w="1036344">
                  <a:extLst>
                    <a:ext uri="{9D8B030D-6E8A-4147-A177-3AD203B41FA5}">
                      <a16:colId xmlns:a16="http://schemas.microsoft.com/office/drawing/2014/main" xmlns="" val="2269356480"/>
                    </a:ext>
                  </a:extLst>
                </a:gridCol>
                <a:gridCol w="1036344">
                  <a:extLst>
                    <a:ext uri="{9D8B030D-6E8A-4147-A177-3AD203B41FA5}">
                      <a16:colId xmlns:a16="http://schemas.microsoft.com/office/drawing/2014/main" xmlns="" val="131369275"/>
                    </a:ext>
                  </a:extLst>
                </a:gridCol>
                <a:gridCol w="1036344">
                  <a:extLst>
                    <a:ext uri="{9D8B030D-6E8A-4147-A177-3AD203B41FA5}">
                      <a16:colId xmlns:a16="http://schemas.microsoft.com/office/drawing/2014/main" xmlns="" val="1936124705"/>
                    </a:ext>
                  </a:extLst>
                </a:gridCol>
                <a:gridCol w="1036344">
                  <a:extLst>
                    <a:ext uri="{9D8B030D-6E8A-4147-A177-3AD203B41FA5}">
                      <a16:colId xmlns:a16="http://schemas.microsoft.com/office/drawing/2014/main" xmlns="" val="3370379853"/>
                    </a:ext>
                  </a:extLst>
                </a:gridCol>
                <a:gridCol w="1036344">
                  <a:extLst>
                    <a:ext uri="{9D8B030D-6E8A-4147-A177-3AD203B41FA5}">
                      <a16:colId xmlns:a16="http://schemas.microsoft.com/office/drawing/2014/main" xmlns="" val="3076207733"/>
                    </a:ext>
                  </a:extLst>
                </a:gridCol>
                <a:gridCol w="1036344">
                  <a:extLst>
                    <a:ext uri="{9D8B030D-6E8A-4147-A177-3AD203B41FA5}">
                      <a16:colId xmlns:a16="http://schemas.microsoft.com/office/drawing/2014/main" xmlns="" val="2277584425"/>
                    </a:ext>
                  </a:extLst>
                </a:gridCol>
              </a:tblGrid>
              <a:tr h="509318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HTh</a:t>
                      </a:r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TTh</a:t>
                      </a:r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6383436"/>
                  </a:ext>
                </a:extLst>
              </a:tr>
              <a:tr h="1904400"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7942061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EB0EF950-ED30-4917-854F-303BF072702C}"/>
              </a:ext>
            </a:extLst>
          </p:cNvPr>
          <p:cNvGrpSpPr/>
          <p:nvPr/>
        </p:nvGrpSpPr>
        <p:grpSpPr>
          <a:xfrm>
            <a:off x="19033" y="6454317"/>
            <a:ext cx="1236488" cy="403587"/>
            <a:chOff x="27579" y="6454317"/>
            <a:chExt cx="1236488" cy="403587"/>
          </a:xfrm>
        </p:grpSpPr>
        <p:sp>
          <p:nvSpPr>
            <p:cNvPr id="11" name="TextBox 8">
              <a:extLst>
                <a:ext uri="{FF2B5EF4-FFF2-40B4-BE49-F238E27FC236}">
                  <a16:creationId xmlns:a16="http://schemas.microsoft.com/office/drawing/2014/main" xmlns="" id="{BB3DA665-D02B-4EE3-997E-B53A7339D6FC}"/>
                </a:ext>
              </a:extLst>
            </p:cNvPr>
            <p:cNvSpPr txBox="1"/>
            <p:nvPr/>
          </p:nvSpPr>
          <p:spPr>
            <a:xfrm>
              <a:off x="27579" y="6688627"/>
              <a:ext cx="1236488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75C60613-D162-4DC2-B7C9-42BA6B41AC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Look at the number shown below.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4,704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Multiply the number by 100. Record your answer in the place value chart below.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470,400</a:t>
            </a:r>
          </a:p>
          <a:p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8292C8F3-006A-4741-8B70-01D93548BF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764445"/>
              </p:ext>
            </p:extLst>
          </p:nvPr>
        </p:nvGraphicFramePr>
        <p:xfrm>
          <a:off x="944796" y="2949995"/>
          <a:ext cx="7254408" cy="2414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344">
                  <a:extLst>
                    <a:ext uri="{9D8B030D-6E8A-4147-A177-3AD203B41FA5}">
                      <a16:colId xmlns:a16="http://schemas.microsoft.com/office/drawing/2014/main" xmlns="" val="1190655270"/>
                    </a:ext>
                  </a:extLst>
                </a:gridCol>
                <a:gridCol w="1036344">
                  <a:extLst>
                    <a:ext uri="{9D8B030D-6E8A-4147-A177-3AD203B41FA5}">
                      <a16:colId xmlns:a16="http://schemas.microsoft.com/office/drawing/2014/main" xmlns="" val="2269356480"/>
                    </a:ext>
                  </a:extLst>
                </a:gridCol>
                <a:gridCol w="1036344">
                  <a:extLst>
                    <a:ext uri="{9D8B030D-6E8A-4147-A177-3AD203B41FA5}">
                      <a16:colId xmlns:a16="http://schemas.microsoft.com/office/drawing/2014/main" xmlns="" val="131369275"/>
                    </a:ext>
                  </a:extLst>
                </a:gridCol>
                <a:gridCol w="1036344">
                  <a:extLst>
                    <a:ext uri="{9D8B030D-6E8A-4147-A177-3AD203B41FA5}">
                      <a16:colId xmlns:a16="http://schemas.microsoft.com/office/drawing/2014/main" xmlns="" val="1936124705"/>
                    </a:ext>
                  </a:extLst>
                </a:gridCol>
                <a:gridCol w="1036344">
                  <a:extLst>
                    <a:ext uri="{9D8B030D-6E8A-4147-A177-3AD203B41FA5}">
                      <a16:colId xmlns:a16="http://schemas.microsoft.com/office/drawing/2014/main" xmlns="" val="3370379853"/>
                    </a:ext>
                  </a:extLst>
                </a:gridCol>
                <a:gridCol w="1036344">
                  <a:extLst>
                    <a:ext uri="{9D8B030D-6E8A-4147-A177-3AD203B41FA5}">
                      <a16:colId xmlns:a16="http://schemas.microsoft.com/office/drawing/2014/main" xmlns="" val="3076207733"/>
                    </a:ext>
                  </a:extLst>
                </a:gridCol>
                <a:gridCol w="1036344">
                  <a:extLst>
                    <a:ext uri="{9D8B030D-6E8A-4147-A177-3AD203B41FA5}">
                      <a16:colId xmlns:a16="http://schemas.microsoft.com/office/drawing/2014/main" xmlns="" val="2277584425"/>
                    </a:ext>
                  </a:extLst>
                </a:gridCol>
              </a:tblGrid>
              <a:tr h="509318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HTh</a:t>
                      </a:r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TTh</a:t>
                      </a:r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6383436"/>
                  </a:ext>
                </a:extLst>
              </a:tr>
              <a:tr h="848861"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accent5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 </a:t>
                      </a:r>
                      <a:endParaRPr lang="en-GB" sz="2500" b="1" dirty="0">
                        <a:solidFill>
                          <a:schemeClr val="accent5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 </a:t>
                      </a:r>
                      <a:endParaRPr lang="en-GB" sz="2500" b="1" dirty="0">
                        <a:solidFill>
                          <a:schemeClr val="accent5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500" b="1" dirty="0">
                        <a:solidFill>
                          <a:schemeClr val="accent5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 </a:t>
                      </a:r>
                      <a:endParaRPr lang="en-GB" sz="2500" b="1" dirty="0">
                        <a:solidFill>
                          <a:schemeClr val="accent5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 </a:t>
                      </a:r>
                      <a:endParaRPr lang="en-GB" sz="2500" b="1" dirty="0">
                        <a:solidFill>
                          <a:schemeClr val="accent5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 </a:t>
                      </a:r>
                      <a:endParaRPr lang="en-GB" sz="2500" b="1" dirty="0">
                        <a:solidFill>
                          <a:schemeClr val="accent5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 </a:t>
                      </a:r>
                      <a:endParaRPr lang="en-GB" sz="2500" b="1" dirty="0">
                        <a:solidFill>
                          <a:schemeClr val="accent5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500" b="1" dirty="0">
                        <a:solidFill>
                          <a:schemeClr val="accent5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accent5"/>
                        </a:solidFill>
                        <a:latin typeface="Century Gothic" panose="020B0502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 </a:t>
                      </a:r>
                      <a:endParaRPr lang="en-GB" sz="2500" b="1" dirty="0">
                        <a:solidFill>
                          <a:schemeClr val="accent5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 </a:t>
                      </a:r>
                      <a:endParaRPr lang="en-GB" sz="2500" b="1" dirty="0">
                        <a:solidFill>
                          <a:schemeClr val="accent5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500" b="1" dirty="0">
                        <a:solidFill>
                          <a:schemeClr val="accent5"/>
                        </a:solidFill>
                        <a:latin typeface="Century Gothic" panose="020B0502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accent5"/>
                        </a:solidFill>
                        <a:latin typeface="Century Gothic" panose="020B0502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accent5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7942061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6B934D99-1100-4195-89DF-60C0207E743F}"/>
              </a:ext>
            </a:extLst>
          </p:cNvPr>
          <p:cNvGrpSpPr/>
          <p:nvPr/>
        </p:nvGrpSpPr>
        <p:grpSpPr>
          <a:xfrm>
            <a:off x="19033" y="6454317"/>
            <a:ext cx="1236488" cy="403587"/>
            <a:chOff x="27579" y="6454317"/>
            <a:chExt cx="1236488" cy="403587"/>
          </a:xfrm>
        </p:grpSpPr>
        <p:sp>
          <p:nvSpPr>
            <p:cNvPr id="11" name="TextBox 8">
              <a:extLst>
                <a:ext uri="{FF2B5EF4-FFF2-40B4-BE49-F238E27FC236}">
                  <a16:creationId xmlns:a16="http://schemas.microsoft.com/office/drawing/2014/main" xmlns="" id="{8E2A9BF3-7757-4099-AAE8-4A5F1E39E8DF}"/>
                </a:ext>
              </a:extLst>
            </p:cNvPr>
            <p:cNvSpPr txBox="1"/>
            <p:nvPr/>
          </p:nvSpPr>
          <p:spPr>
            <a:xfrm>
              <a:off x="27579" y="6688627"/>
              <a:ext cx="1236488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A6AC589F-B235-4269-AA75-169F65743B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0258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correct answer to the following calculation.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4,912 x 1,000 =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C7E538E2-FE54-4A09-A89B-3057591871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428098"/>
              </p:ext>
            </p:extLst>
          </p:nvPr>
        </p:nvGraphicFramePr>
        <p:xfrm>
          <a:off x="1793908" y="4765223"/>
          <a:ext cx="5556184" cy="6945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3384">
                  <a:extLst>
                    <a:ext uri="{9D8B030D-6E8A-4147-A177-3AD203B41FA5}">
                      <a16:colId xmlns:a16="http://schemas.microsoft.com/office/drawing/2014/main" xmlns="" val="2702158406"/>
                    </a:ext>
                  </a:extLst>
                </a:gridCol>
                <a:gridCol w="463016">
                  <a:extLst>
                    <a:ext uri="{9D8B030D-6E8A-4147-A177-3AD203B41FA5}">
                      <a16:colId xmlns:a16="http://schemas.microsoft.com/office/drawing/2014/main" xmlns="" val="2627521605"/>
                    </a:ext>
                  </a:extLst>
                </a:gridCol>
                <a:gridCol w="1543384">
                  <a:extLst>
                    <a:ext uri="{9D8B030D-6E8A-4147-A177-3AD203B41FA5}">
                      <a16:colId xmlns:a16="http://schemas.microsoft.com/office/drawing/2014/main" xmlns="" val="1511366267"/>
                    </a:ext>
                  </a:extLst>
                </a:gridCol>
                <a:gridCol w="463016">
                  <a:extLst>
                    <a:ext uri="{9D8B030D-6E8A-4147-A177-3AD203B41FA5}">
                      <a16:colId xmlns:a16="http://schemas.microsoft.com/office/drawing/2014/main" xmlns="" val="1280847396"/>
                    </a:ext>
                  </a:extLst>
                </a:gridCol>
                <a:gridCol w="1543384">
                  <a:extLst>
                    <a:ext uri="{9D8B030D-6E8A-4147-A177-3AD203B41FA5}">
                      <a16:colId xmlns:a16="http://schemas.microsoft.com/office/drawing/2014/main" xmlns="" val="381488896"/>
                    </a:ext>
                  </a:extLst>
                </a:gridCol>
              </a:tblGrid>
              <a:tr h="69452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491,200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4,921,000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4,912,000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825639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9ADA3828-67AB-4060-8AC7-D76EED903C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744739"/>
              </p:ext>
            </p:extLst>
          </p:nvPr>
        </p:nvGraphicFramePr>
        <p:xfrm>
          <a:off x="944796" y="1969335"/>
          <a:ext cx="7254408" cy="2413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344">
                  <a:extLst>
                    <a:ext uri="{9D8B030D-6E8A-4147-A177-3AD203B41FA5}">
                      <a16:colId xmlns:a16="http://schemas.microsoft.com/office/drawing/2014/main" xmlns="" val="1190655270"/>
                    </a:ext>
                  </a:extLst>
                </a:gridCol>
                <a:gridCol w="1036344">
                  <a:extLst>
                    <a:ext uri="{9D8B030D-6E8A-4147-A177-3AD203B41FA5}">
                      <a16:colId xmlns:a16="http://schemas.microsoft.com/office/drawing/2014/main" xmlns="" val="2269356480"/>
                    </a:ext>
                  </a:extLst>
                </a:gridCol>
                <a:gridCol w="1036344">
                  <a:extLst>
                    <a:ext uri="{9D8B030D-6E8A-4147-A177-3AD203B41FA5}">
                      <a16:colId xmlns:a16="http://schemas.microsoft.com/office/drawing/2014/main" xmlns="" val="131369275"/>
                    </a:ext>
                  </a:extLst>
                </a:gridCol>
                <a:gridCol w="1036344">
                  <a:extLst>
                    <a:ext uri="{9D8B030D-6E8A-4147-A177-3AD203B41FA5}">
                      <a16:colId xmlns:a16="http://schemas.microsoft.com/office/drawing/2014/main" xmlns="" val="1936124705"/>
                    </a:ext>
                  </a:extLst>
                </a:gridCol>
                <a:gridCol w="1036344">
                  <a:extLst>
                    <a:ext uri="{9D8B030D-6E8A-4147-A177-3AD203B41FA5}">
                      <a16:colId xmlns:a16="http://schemas.microsoft.com/office/drawing/2014/main" xmlns="" val="3370379853"/>
                    </a:ext>
                  </a:extLst>
                </a:gridCol>
                <a:gridCol w="1036344">
                  <a:extLst>
                    <a:ext uri="{9D8B030D-6E8A-4147-A177-3AD203B41FA5}">
                      <a16:colId xmlns:a16="http://schemas.microsoft.com/office/drawing/2014/main" xmlns="" val="3076207733"/>
                    </a:ext>
                  </a:extLst>
                </a:gridCol>
                <a:gridCol w="1036344">
                  <a:extLst>
                    <a:ext uri="{9D8B030D-6E8A-4147-A177-3AD203B41FA5}">
                      <a16:colId xmlns:a16="http://schemas.microsoft.com/office/drawing/2014/main" xmlns="" val="2277584425"/>
                    </a:ext>
                  </a:extLst>
                </a:gridCol>
              </a:tblGrid>
              <a:tr h="509318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HTh</a:t>
                      </a:r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TTh</a:t>
                      </a:r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6383436"/>
                  </a:ext>
                </a:extLst>
              </a:tr>
              <a:tr h="1904400"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7942061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C7038007-8379-4F02-ACF8-27796ED3673F}"/>
              </a:ext>
            </a:extLst>
          </p:cNvPr>
          <p:cNvGrpSpPr/>
          <p:nvPr/>
        </p:nvGrpSpPr>
        <p:grpSpPr>
          <a:xfrm>
            <a:off x="19033" y="6454317"/>
            <a:ext cx="1236488" cy="403587"/>
            <a:chOff x="27579" y="6454317"/>
            <a:chExt cx="1236488" cy="403587"/>
          </a:xfrm>
        </p:grpSpPr>
        <p:sp>
          <p:nvSpPr>
            <p:cNvPr id="11" name="TextBox 8">
              <a:extLst>
                <a:ext uri="{FF2B5EF4-FFF2-40B4-BE49-F238E27FC236}">
                  <a16:creationId xmlns:a16="http://schemas.microsoft.com/office/drawing/2014/main" xmlns="" id="{8369DA9B-AB0B-42B4-84CC-7D061CC129CB}"/>
                </a:ext>
              </a:extLst>
            </p:cNvPr>
            <p:cNvSpPr txBox="1"/>
            <p:nvPr/>
          </p:nvSpPr>
          <p:spPr>
            <a:xfrm>
              <a:off x="27579" y="6688627"/>
              <a:ext cx="1236488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3" name="Picture 12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0C099CB3-C370-42E4-B08A-68F1DC899C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876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correct answer to the following calculation.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4,912 x 1,000 =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C7E538E2-FE54-4A09-A89B-3057591871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177706"/>
              </p:ext>
            </p:extLst>
          </p:nvPr>
        </p:nvGraphicFramePr>
        <p:xfrm>
          <a:off x="1793908" y="4765223"/>
          <a:ext cx="5556184" cy="6945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3384">
                  <a:extLst>
                    <a:ext uri="{9D8B030D-6E8A-4147-A177-3AD203B41FA5}">
                      <a16:colId xmlns:a16="http://schemas.microsoft.com/office/drawing/2014/main" xmlns="" val="2702158406"/>
                    </a:ext>
                  </a:extLst>
                </a:gridCol>
                <a:gridCol w="463016">
                  <a:extLst>
                    <a:ext uri="{9D8B030D-6E8A-4147-A177-3AD203B41FA5}">
                      <a16:colId xmlns:a16="http://schemas.microsoft.com/office/drawing/2014/main" xmlns="" val="2627521605"/>
                    </a:ext>
                  </a:extLst>
                </a:gridCol>
                <a:gridCol w="1543384">
                  <a:extLst>
                    <a:ext uri="{9D8B030D-6E8A-4147-A177-3AD203B41FA5}">
                      <a16:colId xmlns:a16="http://schemas.microsoft.com/office/drawing/2014/main" xmlns="" val="1511366267"/>
                    </a:ext>
                  </a:extLst>
                </a:gridCol>
                <a:gridCol w="463016">
                  <a:extLst>
                    <a:ext uri="{9D8B030D-6E8A-4147-A177-3AD203B41FA5}">
                      <a16:colId xmlns:a16="http://schemas.microsoft.com/office/drawing/2014/main" xmlns="" val="1280847396"/>
                    </a:ext>
                  </a:extLst>
                </a:gridCol>
                <a:gridCol w="1543384">
                  <a:extLst>
                    <a:ext uri="{9D8B030D-6E8A-4147-A177-3AD203B41FA5}">
                      <a16:colId xmlns:a16="http://schemas.microsoft.com/office/drawing/2014/main" xmlns="" val="381488896"/>
                    </a:ext>
                  </a:extLst>
                </a:gridCol>
              </a:tblGrid>
              <a:tr h="69452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491,200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4,921,000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4,912,000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825639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9ADA3828-67AB-4060-8AC7-D76EED903C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986620"/>
              </p:ext>
            </p:extLst>
          </p:nvPr>
        </p:nvGraphicFramePr>
        <p:xfrm>
          <a:off x="944796" y="1969335"/>
          <a:ext cx="7254408" cy="2413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344">
                  <a:extLst>
                    <a:ext uri="{9D8B030D-6E8A-4147-A177-3AD203B41FA5}">
                      <a16:colId xmlns:a16="http://schemas.microsoft.com/office/drawing/2014/main" xmlns="" val="1190655270"/>
                    </a:ext>
                  </a:extLst>
                </a:gridCol>
                <a:gridCol w="1036344">
                  <a:extLst>
                    <a:ext uri="{9D8B030D-6E8A-4147-A177-3AD203B41FA5}">
                      <a16:colId xmlns:a16="http://schemas.microsoft.com/office/drawing/2014/main" xmlns="" val="2269356480"/>
                    </a:ext>
                  </a:extLst>
                </a:gridCol>
                <a:gridCol w="1036344">
                  <a:extLst>
                    <a:ext uri="{9D8B030D-6E8A-4147-A177-3AD203B41FA5}">
                      <a16:colId xmlns:a16="http://schemas.microsoft.com/office/drawing/2014/main" xmlns="" val="131369275"/>
                    </a:ext>
                  </a:extLst>
                </a:gridCol>
                <a:gridCol w="1036344">
                  <a:extLst>
                    <a:ext uri="{9D8B030D-6E8A-4147-A177-3AD203B41FA5}">
                      <a16:colId xmlns:a16="http://schemas.microsoft.com/office/drawing/2014/main" xmlns="" val="1936124705"/>
                    </a:ext>
                  </a:extLst>
                </a:gridCol>
                <a:gridCol w="1036344">
                  <a:extLst>
                    <a:ext uri="{9D8B030D-6E8A-4147-A177-3AD203B41FA5}">
                      <a16:colId xmlns:a16="http://schemas.microsoft.com/office/drawing/2014/main" xmlns="" val="3370379853"/>
                    </a:ext>
                  </a:extLst>
                </a:gridCol>
                <a:gridCol w="1036344">
                  <a:extLst>
                    <a:ext uri="{9D8B030D-6E8A-4147-A177-3AD203B41FA5}">
                      <a16:colId xmlns:a16="http://schemas.microsoft.com/office/drawing/2014/main" xmlns="" val="3076207733"/>
                    </a:ext>
                  </a:extLst>
                </a:gridCol>
                <a:gridCol w="1036344">
                  <a:extLst>
                    <a:ext uri="{9D8B030D-6E8A-4147-A177-3AD203B41FA5}">
                      <a16:colId xmlns:a16="http://schemas.microsoft.com/office/drawing/2014/main" xmlns="" val="2277584425"/>
                    </a:ext>
                  </a:extLst>
                </a:gridCol>
              </a:tblGrid>
              <a:tr h="509318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HTh</a:t>
                      </a:r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TTh</a:t>
                      </a:r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6383436"/>
                  </a:ext>
                </a:extLst>
              </a:tr>
              <a:tr h="1904400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7942061"/>
                  </a:ext>
                </a:extLst>
              </a:tr>
            </a:tbl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xmlns="" id="{E49EB07A-F4CC-428C-8D39-347067C6E386}"/>
              </a:ext>
            </a:extLst>
          </p:cNvPr>
          <p:cNvSpPr/>
          <p:nvPr/>
        </p:nvSpPr>
        <p:spPr>
          <a:xfrm>
            <a:off x="5473147" y="4505740"/>
            <a:ext cx="2205257" cy="1219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0BC5827D-9AD3-448D-AE01-75C0B61021BB}"/>
              </a:ext>
            </a:extLst>
          </p:cNvPr>
          <p:cNvGrpSpPr/>
          <p:nvPr/>
        </p:nvGrpSpPr>
        <p:grpSpPr>
          <a:xfrm>
            <a:off x="19033" y="6454317"/>
            <a:ext cx="1236488" cy="403587"/>
            <a:chOff x="27579" y="6454317"/>
            <a:chExt cx="1236488" cy="403587"/>
          </a:xfrm>
        </p:grpSpPr>
        <p:sp>
          <p:nvSpPr>
            <p:cNvPr id="11" name="TextBox 8">
              <a:extLst>
                <a:ext uri="{FF2B5EF4-FFF2-40B4-BE49-F238E27FC236}">
                  <a16:creationId xmlns:a16="http://schemas.microsoft.com/office/drawing/2014/main" xmlns="" id="{376DAE52-B1A7-43EE-8EFA-E50DD866C419}"/>
                </a:ext>
              </a:extLst>
            </p:cNvPr>
            <p:cNvSpPr txBox="1"/>
            <p:nvPr/>
          </p:nvSpPr>
          <p:spPr>
            <a:xfrm>
              <a:off x="27579" y="6688627"/>
              <a:ext cx="1236488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3" name="Picture 12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2F4E4615-9D59-4A1C-A551-8E37BBBE53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040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calculations.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45395A7F-2112-4762-BEBC-F19B87FDCA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470627"/>
              </p:ext>
            </p:extLst>
          </p:nvPr>
        </p:nvGraphicFramePr>
        <p:xfrm>
          <a:off x="2591064" y="1588147"/>
          <a:ext cx="4541824" cy="6945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3731">
                  <a:extLst>
                    <a:ext uri="{9D8B030D-6E8A-4147-A177-3AD203B41FA5}">
                      <a16:colId xmlns:a16="http://schemas.microsoft.com/office/drawing/2014/main" xmlns="" val="3658743792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xmlns="" val="647483058"/>
                    </a:ext>
                  </a:extLst>
                </a:gridCol>
                <a:gridCol w="1311877">
                  <a:extLst>
                    <a:ext uri="{9D8B030D-6E8A-4147-A177-3AD203B41FA5}">
                      <a16:colId xmlns:a16="http://schemas.microsoft.com/office/drawing/2014/main" xmlns="" val="2497521857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xmlns="" val="2110176216"/>
                    </a:ext>
                  </a:extLst>
                </a:gridCol>
                <a:gridCol w="694524">
                  <a:extLst>
                    <a:ext uri="{9D8B030D-6E8A-4147-A177-3AD203B41FA5}">
                      <a16:colId xmlns:a16="http://schemas.microsoft.com/office/drawing/2014/main" xmlns="" val="3334936235"/>
                    </a:ext>
                  </a:extLst>
                </a:gridCol>
              </a:tblGrid>
              <a:tr h="694524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7,508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446738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xmlns="" id="{2DFD597D-B7FC-4589-A3F9-D916BAE514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791317"/>
              </p:ext>
            </p:extLst>
          </p:nvPr>
        </p:nvGraphicFramePr>
        <p:xfrm>
          <a:off x="2762225" y="4242824"/>
          <a:ext cx="4618992" cy="6945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3731">
                  <a:extLst>
                    <a:ext uri="{9D8B030D-6E8A-4147-A177-3AD203B41FA5}">
                      <a16:colId xmlns:a16="http://schemas.microsoft.com/office/drawing/2014/main" xmlns="" val="3658743792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xmlns="" val="647483058"/>
                    </a:ext>
                  </a:extLst>
                </a:gridCol>
                <a:gridCol w="1311877">
                  <a:extLst>
                    <a:ext uri="{9D8B030D-6E8A-4147-A177-3AD203B41FA5}">
                      <a16:colId xmlns:a16="http://schemas.microsoft.com/office/drawing/2014/main" xmlns="" val="2497521857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xmlns="" val="2110176216"/>
                    </a:ext>
                  </a:extLst>
                </a:gridCol>
                <a:gridCol w="771692">
                  <a:extLst>
                    <a:ext uri="{9D8B030D-6E8A-4147-A177-3AD203B41FA5}">
                      <a16:colId xmlns:a16="http://schemas.microsoft.com/office/drawing/2014/main" xmlns="" val="3334936235"/>
                    </a:ext>
                  </a:extLst>
                </a:gridCol>
              </a:tblGrid>
              <a:tr h="694524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9,172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1,000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4467384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xmlns="" id="{B2EF15D1-61FD-432E-BA76-4969C9052A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509780"/>
              </p:ext>
            </p:extLst>
          </p:nvPr>
        </p:nvGraphicFramePr>
        <p:xfrm>
          <a:off x="2157977" y="2915486"/>
          <a:ext cx="5223240" cy="6945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1877">
                  <a:extLst>
                    <a:ext uri="{9D8B030D-6E8A-4147-A177-3AD203B41FA5}">
                      <a16:colId xmlns:a16="http://schemas.microsoft.com/office/drawing/2014/main" xmlns="" val="3658743792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xmlns="" val="647483058"/>
                    </a:ext>
                  </a:extLst>
                </a:gridCol>
                <a:gridCol w="1311877">
                  <a:extLst>
                    <a:ext uri="{9D8B030D-6E8A-4147-A177-3AD203B41FA5}">
                      <a16:colId xmlns:a16="http://schemas.microsoft.com/office/drawing/2014/main" xmlns="" val="2497521857"/>
                    </a:ext>
                  </a:extLst>
                </a:gridCol>
                <a:gridCol w="446467">
                  <a:extLst>
                    <a:ext uri="{9D8B030D-6E8A-4147-A177-3AD203B41FA5}">
                      <a16:colId xmlns:a16="http://schemas.microsoft.com/office/drawing/2014/main" xmlns="" val="2110176216"/>
                    </a:ext>
                  </a:extLst>
                </a:gridCol>
                <a:gridCol w="1767173">
                  <a:extLst>
                    <a:ext uri="{9D8B030D-6E8A-4147-A177-3AD203B41FA5}">
                      <a16:colId xmlns:a16="http://schemas.microsoft.com/office/drawing/2014/main" xmlns="" val="3334936235"/>
                    </a:ext>
                  </a:extLst>
                </a:gridCol>
              </a:tblGrid>
              <a:tr h="694524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42,610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4467384"/>
                  </a:ext>
                </a:extLst>
              </a:tr>
            </a:tbl>
          </a:graphicData>
        </a:graphic>
      </p:graphicFrame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241796CC-561B-4105-ACAE-C107EC388E1A}"/>
              </a:ext>
            </a:extLst>
          </p:cNvPr>
          <p:cNvGrpSpPr/>
          <p:nvPr/>
        </p:nvGrpSpPr>
        <p:grpSpPr>
          <a:xfrm>
            <a:off x="1979535" y="1600667"/>
            <a:ext cx="694524" cy="3042783"/>
            <a:chOff x="3654547" y="5470589"/>
            <a:chExt cx="324000" cy="171757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D52169BE-F96F-4AD5-B844-DD376E8CA118}"/>
                </a:ext>
              </a:extLst>
            </p:cNvPr>
            <p:cNvSpPr txBox="1"/>
            <p:nvPr/>
          </p:nvSpPr>
          <p:spPr>
            <a:xfrm>
              <a:off x="3654547" y="5470589"/>
              <a:ext cx="324000" cy="216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GB" sz="2400" b="1" dirty="0">
                  <a:latin typeface="Century Gothic" panose="020B0502020202020204" pitchFamily="34" charset="0"/>
                </a:rPr>
                <a:t>A.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D8A1DE69-0E94-4463-B9F1-53F5EE05EECE}"/>
                </a:ext>
              </a:extLst>
            </p:cNvPr>
            <p:cNvSpPr txBox="1"/>
            <p:nvPr/>
          </p:nvSpPr>
          <p:spPr>
            <a:xfrm>
              <a:off x="3654547" y="6257220"/>
              <a:ext cx="324000" cy="216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GB" sz="2400" b="1" dirty="0">
                  <a:latin typeface="Century Gothic" panose="020B0502020202020204" pitchFamily="34" charset="0"/>
                </a:rPr>
                <a:t>B.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0129C66F-862A-480D-AE06-D4DE2A0E06FD}"/>
                </a:ext>
              </a:extLst>
            </p:cNvPr>
            <p:cNvSpPr txBox="1"/>
            <p:nvPr/>
          </p:nvSpPr>
          <p:spPr>
            <a:xfrm>
              <a:off x="3654547" y="6972161"/>
              <a:ext cx="324000" cy="216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GB" sz="2400" b="1" dirty="0">
                  <a:latin typeface="Century Gothic" panose="020B0502020202020204" pitchFamily="34" charset="0"/>
                </a:rPr>
                <a:t>C.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90585590-B003-4341-A6B0-247AF99AD9C1}"/>
              </a:ext>
            </a:extLst>
          </p:cNvPr>
          <p:cNvGrpSpPr/>
          <p:nvPr/>
        </p:nvGrpSpPr>
        <p:grpSpPr>
          <a:xfrm>
            <a:off x="19033" y="6454317"/>
            <a:ext cx="1236488" cy="403587"/>
            <a:chOff x="27579" y="6454317"/>
            <a:chExt cx="1236488" cy="403587"/>
          </a:xfrm>
        </p:grpSpPr>
        <p:sp>
          <p:nvSpPr>
            <p:cNvPr id="26" name="TextBox 8">
              <a:extLst>
                <a:ext uri="{FF2B5EF4-FFF2-40B4-BE49-F238E27FC236}">
                  <a16:creationId xmlns:a16="http://schemas.microsoft.com/office/drawing/2014/main" xmlns="" id="{A026BB3F-6209-45C6-B9A2-A5DA040F6592}"/>
                </a:ext>
              </a:extLst>
            </p:cNvPr>
            <p:cNvSpPr txBox="1"/>
            <p:nvPr/>
          </p:nvSpPr>
          <p:spPr>
            <a:xfrm>
              <a:off x="27579" y="6688627"/>
              <a:ext cx="1236488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27" name="Picture 26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467AB100-C125-45E4-9C76-3FA65663F8A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2450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calculations.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45395A7F-2112-4762-BEBC-F19B87FDCA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107145"/>
              </p:ext>
            </p:extLst>
          </p:nvPr>
        </p:nvGraphicFramePr>
        <p:xfrm>
          <a:off x="2591064" y="1588147"/>
          <a:ext cx="4541824" cy="6945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3731">
                  <a:extLst>
                    <a:ext uri="{9D8B030D-6E8A-4147-A177-3AD203B41FA5}">
                      <a16:colId xmlns:a16="http://schemas.microsoft.com/office/drawing/2014/main" xmlns="" val="3658743792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xmlns="" val="647483058"/>
                    </a:ext>
                  </a:extLst>
                </a:gridCol>
                <a:gridCol w="1311877">
                  <a:extLst>
                    <a:ext uri="{9D8B030D-6E8A-4147-A177-3AD203B41FA5}">
                      <a16:colId xmlns:a16="http://schemas.microsoft.com/office/drawing/2014/main" xmlns="" val="2497521857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xmlns="" val="2110176216"/>
                    </a:ext>
                  </a:extLst>
                </a:gridCol>
                <a:gridCol w="694524">
                  <a:extLst>
                    <a:ext uri="{9D8B030D-6E8A-4147-A177-3AD203B41FA5}">
                      <a16:colId xmlns:a16="http://schemas.microsoft.com/office/drawing/2014/main" xmlns="" val="3334936235"/>
                    </a:ext>
                  </a:extLst>
                </a:gridCol>
              </a:tblGrid>
              <a:tr h="694524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750,800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7,508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446738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xmlns="" id="{2DFD597D-B7FC-4589-A3F9-D916BAE514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628687"/>
              </p:ext>
            </p:extLst>
          </p:nvPr>
        </p:nvGraphicFramePr>
        <p:xfrm>
          <a:off x="2762225" y="4242824"/>
          <a:ext cx="4618992" cy="6945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3731">
                  <a:extLst>
                    <a:ext uri="{9D8B030D-6E8A-4147-A177-3AD203B41FA5}">
                      <a16:colId xmlns:a16="http://schemas.microsoft.com/office/drawing/2014/main" xmlns="" val="3658743792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xmlns="" val="647483058"/>
                    </a:ext>
                  </a:extLst>
                </a:gridCol>
                <a:gridCol w="1311877">
                  <a:extLst>
                    <a:ext uri="{9D8B030D-6E8A-4147-A177-3AD203B41FA5}">
                      <a16:colId xmlns:a16="http://schemas.microsoft.com/office/drawing/2014/main" xmlns="" val="2497521857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xmlns="" val="2110176216"/>
                    </a:ext>
                  </a:extLst>
                </a:gridCol>
                <a:gridCol w="771692">
                  <a:extLst>
                    <a:ext uri="{9D8B030D-6E8A-4147-A177-3AD203B41FA5}">
                      <a16:colId xmlns:a16="http://schemas.microsoft.com/office/drawing/2014/main" xmlns="" val="3334936235"/>
                    </a:ext>
                  </a:extLst>
                </a:gridCol>
              </a:tblGrid>
              <a:tr h="694524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9,172,000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9,172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1,000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4467384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xmlns="" id="{B2EF15D1-61FD-432E-BA76-4969C9052A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421140"/>
              </p:ext>
            </p:extLst>
          </p:nvPr>
        </p:nvGraphicFramePr>
        <p:xfrm>
          <a:off x="2157977" y="2915486"/>
          <a:ext cx="5223240" cy="6945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1877">
                  <a:extLst>
                    <a:ext uri="{9D8B030D-6E8A-4147-A177-3AD203B41FA5}">
                      <a16:colId xmlns:a16="http://schemas.microsoft.com/office/drawing/2014/main" xmlns="" val="3658743792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xmlns="" val="647483058"/>
                    </a:ext>
                  </a:extLst>
                </a:gridCol>
                <a:gridCol w="1311877">
                  <a:extLst>
                    <a:ext uri="{9D8B030D-6E8A-4147-A177-3AD203B41FA5}">
                      <a16:colId xmlns:a16="http://schemas.microsoft.com/office/drawing/2014/main" xmlns="" val="2497521857"/>
                    </a:ext>
                  </a:extLst>
                </a:gridCol>
                <a:gridCol w="446467">
                  <a:extLst>
                    <a:ext uri="{9D8B030D-6E8A-4147-A177-3AD203B41FA5}">
                      <a16:colId xmlns:a16="http://schemas.microsoft.com/office/drawing/2014/main" xmlns="" val="2110176216"/>
                    </a:ext>
                  </a:extLst>
                </a:gridCol>
                <a:gridCol w="1767173">
                  <a:extLst>
                    <a:ext uri="{9D8B030D-6E8A-4147-A177-3AD203B41FA5}">
                      <a16:colId xmlns:a16="http://schemas.microsoft.com/office/drawing/2014/main" xmlns="" val="3334936235"/>
                    </a:ext>
                  </a:extLst>
                </a:gridCol>
              </a:tblGrid>
              <a:tr h="694524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42,610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426,100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4467384"/>
                  </a:ext>
                </a:extLst>
              </a:tr>
            </a:tbl>
          </a:graphicData>
        </a:graphic>
      </p:graphicFrame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241796CC-561B-4105-ACAE-C107EC388E1A}"/>
              </a:ext>
            </a:extLst>
          </p:cNvPr>
          <p:cNvGrpSpPr/>
          <p:nvPr/>
        </p:nvGrpSpPr>
        <p:grpSpPr>
          <a:xfrm>
            <a:off x="1979535" y="1600667"/>
            <a:ext cx="694524" cy="3042783"/>
            <a:chOff x="3654547" y="5470589"/>
            <a:chExt cx="324000" cy="171757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D52169BE-F96F-4AD5-B844-DD376E8CA118}"/>
                </a:ext>
              </a:extLst>
            </p:cNvPr>
            <p:cNvSpPr txBox="1"/>
            <p:nvPr/>
          </p:nvSpPr>
          <p:spPr>
            <a:xfrm>
              <a:off x="3654547" y="5470589"/>
              <a:ext cx="324000" cy="216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GB" sz="2400" b="1" dirty="0">
                  <a:latin typeface="Century Gothic" panose="020B0502020202020204" pitchFamily="34" charset="0"/>
                </a:rPr>
                <a:t>A.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D8A1DE69-0E94-4463-B9F1-53F5EE05EECE}"/>
                </a:ext>
              </a:extLst>
            </p:cNvPr>
            <p:cNvSpPr txBox="1"/>
            <p:nvPr/>
          </p:nvSpPr>
          <p:spPr>
            <a:xfrm>
              <a:off x="3654547" y="6257220"/>
              <a:ext cx="324000" cy="216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GB" sz="2400" b="1" dirty="0">
                  <a:latin typeface="Century Gothic" panose="020B0502020202020204" pitchFamily="34" charset="0"/>
                </a:rPr>
                <a:t>B.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0129C66F-862A-480D-AE06-D4DE2A0E06FD}"/>
                </a:ext>
              </a:extLst>
            </p:cNvPr>
            <p:cNvSpPr txBox="1"/>
            <p:nvPr/>
          </p:nvSpPr>
          <p:spPr>
            <a:xfrm>
              <a:off x="3654547" y="6972161"/>
              <a:ext cx="324000" cy="216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GB" sz="2400" b="1" dirty="0">
                  <a:latin typeface="Century Gothic" panose="020B0502020202020204" pitchFamily="34" charset="0"/>
                </a:rPr>
                <a:t>C.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654E2C97-46FB-4A7A-9FCA-2CF84C7000B2}"/>
              </a:ext>
            </a:extLst>
          </p:cNvPr>
          <p:cNvGrpSpPr/>
          <p:nvPr/>
        </p:nvGrpSpPr>
        <p:grpSpPr>
          <a:xfrm>
            <a:off x="19033" y="6454317"/>
            <a:ext cx="1236488" cy="403587"/>
            <a:chOff x="27579" y="6454317"/>
            <a:chExt cx="1236488" cy="403587"/>
          </a:xfrm>
        </p:grpSpPr>
        <p:sp>
          <p:nvSpPr>
            <p:cNvPr id="26" name="TextBox 8">
              <a:extLst>
                <a:ext uri="{FF2B5EF4-FFF2-40B4-BE49-F238E27FC236}">
                  <a16:creationId xmlns:a16="http://schemas.microsoft.com/office/drawing/2014/main" xmlns="" id="{0FD2E797-36AF-4A5C-83F3-E8EF187C5D0A}"/>
                </a:ext>
              </a:extLst>
            </p:cNvPr>
            <p:cNvSpPr txBox="1"/>
            <p:nvPr/>
          </p:nvSpPr>
          <p:spPr>
            <a:xfrm>
              <a:off x="27579" y="6688627"/>
              <a:ext cx="1236488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27" name="Picture 26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7A0E1955-9721-4793-9AB7-62B2339BD78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4065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purl.org/dc/terms/"/>
    <ds:schemaRef ds:uri="http://schemas.microsoft.com/office/2006/documentManagement/types"/>
    <ds:schemaRef ds:uri="86144f90-c7b6-48d0-aae5-f5e9e48cc3df"/>
    <ds:schemaRef ds:uri="5c7a0828-c5e4-45f8-a074-18a8fdc88ec6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2E3A03-03BF-415B-8E78-B666BDA49A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968</TotalTime>
  <Words>304</Words>
  <Application>Microsoft Office PowerPoint</Application>
  <PresentationFormat>On-screen Show (4:3)</PresentationFormat>
  <Paragraphs>184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Multiple by 10, 100 and 1000 Teaching PPT</dc:title>
  <dc:creator>Ashleigh Sobol</dc:creator>
  <cp:lastModifiedBy>admin</cp:lastModifiedBy>
  <cp:revision>49</cp:revision>
  <dcterms:created xsi:type="dcterms:W3CDTF">2018-03-17T10:08:43Z</dcterms:created>
  <dcterms:modified xsi:type="dcterms:W3CDTF">2020-05-19T12:40:49Z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