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8" r:id="rId2"/>
    <p:sldId id="264" r:id="rId3"/>
    <p:sldId id="272" r:id="rId4"/>
    <p:sldId id="273" r:id="rId5"/>
    <p:sldId id="274" r:id="rId6"/>
    <p:sldId id="275" r:id="rId7"/>
    <p:sldId id="267"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Twinkl" panose="020B0604020202020204" pitchFamily="2" charset="0"/>
      <p:regular r:id="rId15"/>
      <p:bold r:id="rId16"/>
    </p:embeddedFont>
    <p:embeddedFont>
      <p:font typeface="Sassoon Infant Rg" panose="02000503030000020003" pitchFamily="50" charset="0"/>
      <p:regular r:id="rId17"/>
      <p:bold r:id="rId18"/>
    </p:embeddedFont>
    <p:embeddedFont>
      <p:font typeface="Twinkl SemiBold" pitchFamily="2" charset="0"/>
      <p:bold r:id="rId19"/>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278"/>
    <a:srgbClr val="DE1E5A"/>
    <a:srgbClr val="18A0DB"/>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86" d="100"/>
          <a:sy n="86" d="100"/>
        </p:scale>
        <p:origin x="1302" y="9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A1D996D-E86A-4616-8D11-9B33BCCB45E2}" type="datetimeFigureOut">
              <a:rPr lang="en-GB"/>
              <a:pPr>
                <a:defRPr/>
              </a:pPr>
              <a:t>11/05/2020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7A8FF20-02D4-4C9D-ABB9-0667F700CF4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17CCA52-21E1-4BE7-A545-68428DD2B96F}" type="datetimeFigureOut">
              <a:rPr lang="en-GB"/>
              <a:pPr>
                <a:defRPr/>
              </a:pPr>
              <a:t>11/05/2020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41A05A5-0BD9-4834-80BE-B82C4E143FF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45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128659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a:prstGeom prst="roundRect">
            <a:avLst>
              <a:gd name="adj" fmla="val 9641"/>
            </a:avLst>
          </a:prstGeo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07397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a:prstGeom prst="roundRect">
            <a:avLst>
              <a:gd name="adj" fmla="val 2585"/>
            </a:avLst>
          </a:prstGeo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985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72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Edit Master text styles</a:t>
            </a:r>
          </a:p>
        </p:txBody>
      </p:sp>
    </p:spTree>
    <p:extLst>
      <p:ext uri="{BB962C8B-B14F-4D97-AF65-F5344CB8AC3E}">
        <p14:creationId xmlns:p14="http://schemas.microsoft.com/office/powerpoint/2010/main" val="191480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0"/>
          <p:cNvSpPr>
            <a:spLocks noGrp="1"/>
          </p:cNvSpPr>
          <p:nvPr>
            <p:ph type="title"/>
          </p:nvPr>
        </p:nvSpPr>
        <p:spPr bwMode="auto">
          <a:xfrm>
            <a:off x="457200" y="479425"/>
            <a:ext cx="8220075" cy="993775"/>
          </a:xfrm>
          <a:prstGeom prst="roundRect">
            <a:avLst>
              <a:gd name="adj" fmla="val 963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n-GB" altLang="en-US" sz="3600" smtClean="0"/>
              <a:t>John the Baptist</a:t>
            </a:r>
          </a:p>
        </p:txBody>
      </p:sp>
      <p:sp>
        <p:nvSpPr>
          <p:cNvPr id="8195" name="Rectangle 4"/>
          <p:cNvSpPr>
            <a:spLocks noChangeArrowheads="1"/>
          </p:cNvSpPr>
          <p:nvPr/>
        </p:nvSpPr>
        <p:spPr bwMode="auto">
          <a:xfrm>
            <a:off x="890588" y="1573213"/>
            <a:ext cx="524192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eaLnBrk="1" hangingPunct="1"/>
            <a:r>
              <a:rPr lang="en-GB" altLang="en-US"/>
              <a:t>There was once a man named John the Baptist. </a:t>
            </a:r>
          </a:p>
          <a:p>
            <a:pPr eaLnBrk="1" hangingPunct="1"/>
            <a:r>
              <a:rPr lang="en-GB" altLang="en-US"/>
              <a:t>He knew he had been born to be ‘set apart for God’. John devoted his life to encouraging people to repent of their sins and prepare them for the </a:t>
            </a:r>
          </a:p>
          <a:p>
            <a:pPr eaLnBrk="1" hangingPunct="1"/>
            <a:r>
              <a:rPr lang="en-GB" altLang="en-US"/>
              <a:t>coming of the Messiah.</a:t>
            </a:r>
          </a:p>
        </p:txBody>
      </p:sp>
      <p:pic>
        <p:nvPicPr>
          <p:cNvPr id="8196" name="Picture 1"/>
          <p:cNvPicPr>
            <a:picLocks noChangeAspect="1"/>
          </p:cNvPicPr>
          <p:nvPr/>
        </p:nvPicPr>
        <p:blipFill>
          <a:blip r:embed="rId2">
            <a:extLst>
              <a:ext uri="{28A0092B-C50C-407E-A947-70E740481C1C}">
                <a14:useLocalDpi xmlns:a14="http://schemas.microsoft.com/office/drawing/2010/main" val="0"/>
              </a:ext>
            </a:extLst>
          </a:blip>
          <a:srcRect r="11722"/>
          <a:stretch>
            <a:fillRect/>
          </a:stretch>
        </p:blipFill>
        <p:spPr bwMode="auto">
          <a:xfrm>
            <a:off x="3949700" y="2181225"/>
            <a:ext cx="4727575"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90588" y="3341688"/>
            <a:ext cx="3849687" cy="369887"/>
          </a:xfrm>
          <a:prstGeom prst="rect">
            <a:avLst/>
          </a:prstGeom>
          <a:solidFill>
            <a:srgbClr val="869F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r>
              <a:rPr lang="en-GB" altLang="en-US">
                <a:solidFill>
                  <a:srgbClr val="F9F8EF"/>
                </a:solidFill>
              </a:rPr>
              <a:t>The word ‘Messiah’ means The Lord.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493963"/>
            <a:ext cx="526256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bwMode="auto">
          <a:xfrm>
            <a:off x="457200" y="479425"/>
            <a:ext cx="8220075" cy="993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n-GB" altLang="en-US" smtClean="0"/>
              <a:t>The Voice of Authority</a:t>
            </a:r>
          </a:p>
        </p:txBody>
      </p:sp>
      <p:sp>
        <p:nvSpPr>
          <p:cNvPr id="9220" name="Content Placeholder 2"/>
          <p:cNvSpPr>
            <a:spLocks noGrp="1"/>
          </p:cNvSpPr>
          <p:nvPr>
            <p:ph idx="1"/>
          </p:nvPr>
        </p:nvSpPr>
        <p:spPr bwMode="auto">
          <a:xfrm>
            <a:off x="755650" y="1514475"/>
            <a:ext cx="7632700" cy="823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en-GB" altLang="en-US" smtClean="0">
                <a:latin typeface="Twinkl" pitchFamily="2" charset="0"/>
              </a:rPr>
              <a:t>John was not afraid to say what he thought. He had a voice of authority when he spoke and he used it to tell people to turn away from sin, and be baptised as a sign of repentance. People flocked to be baptised by him. </a:t>
            </a:r>
          </a:p>
          <a:p>
            <a:pPr eaLnBrk="1" hangingPunct="1"/>
            <a:endParaRPr lang="en-GB" altLang="en-US" smtClean="0">
              <a:latin typeface="Twinkl" pitchFamily="2" charset="0"/>
            </a:endParaRPr>
          </a:p>
        </p:txBody>
      </p:sp>
      <p:sp>
        <p:nvSpPr>
          <p:cNvPr id="5" name="Teardrop 4"/>
          <p:cNvSpPr/>
          <p:nvPr/>
        </p:nvSpPr>
        <p:spPr>
          <a:xfrm rot="10800000">
            <a:off x="5495925" y="2493963"/>
            <a:ext cx="3108325" cy="3106737"/>
          </a:xfrm>
          <a:prstGeom prst="teardrop">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p>
        </p:txBody>
      </p:sp>
      <p:sp>
        <p:nvSpPr>
          <p:cNvPr id="6" name="Teardrop 5"/>
          <p:cNvSpPr/>
          <p:nvPr/>
        </p:nvSpPr>
        <p:spPr>
          <a:xfrm rot="10800000">
            <a:off x="5311775" y="2536825"/>
            <a:ext cx="3275013" cy="3275013"/>
          </a:xfrm>
          <a:prstGeom prst="teardrop">
            <a:avLst/>
          </a:prstGeom>
          <a:solidFill>
            <a:srgbClr val="F9F8EF"/>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23" name="TextBox 6"/>
          <p:cNvSpPr txBox="1">
            <a:spLocks noChangeArrowheads="1"/>
          </p:cNvSpPr>
          <p:nvPr/>
        </p:nvSpPr>
        <p:spPr bwMode="auto">
          <a:xfrm>
            <a:off x="5445125" y="3116263"/>
            <a:ext cx="2990850"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r>
              <a:rPr lang="en-GB" altLang="en-US"/>
              <a:t>He said, “I baptise you with water for repentance. But after me will come one who is more powerful than I, whose sandals I am not fit to carry. He will baptise you with the Holy Spirit and with fire.”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457200" y="479425"/>
            <a:ext cx="8220075" cy="993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n-GB" altLang="en-US" smtClean="0"/>
              <a:t>The Baptism of Jesus</a:t>
            </a:r>
          </a:p>
        </p:txBody>
      </p:sp>
      <p:sp>
        <p:nvSpPr>
          <p:cNvPr id="10243" name="TextBox 4"/>
          <p:cNvSpPr txBox="1">
            <a:spLocks noChangeArrowheads="1"/>
          </p:cNvSpPr>
          <p:nvPr/>
        </p:nvSpPr>
        <p:spPr bwMode="auto">
          <a:xfrm>
            <a:off x="763588" y="1473200"/>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r>
              <a:rPr lang="en-GB" altLang="en-US"/>
              <a:t>One day, Jesus came to the River Jordan to be baptised by John.</a:t>
            </a:r>
          </a:p>
          <a:p>
            <a:pPr eaLnBrk="1" hangingPunct="1"/>
            <a:endParaRPr lang="en-GB" altLang="en-US"/>
          </a:p>
        </p:txBody>
      </p:sp>
      <p:pic>
        <p:nvPicPr>
          <p:cNvPr id="1024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2119313"/>
            <a:ext cx="6022975"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851275" y="2398713"/>
            <a:ext cx="3502025" cy="3416300"/>
          </a:xfrm>
          <a:prstGeom prst="rect">
            <a:avLst/>
          </a:prstGeom>
          <a:solidFill>
            <a:srgbClr val="F9F8EF">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r>
              <a:rPr lang="en-GB" altLang="en-US"/>
              <a:t>John did not feel he was qualified to do such an important thing and he said,</a:t>
            </a:r>
          </a:p>
          <a:p>
            <a:pPr algn="ctr" eaLnBrk="1" hangingPunct="1"/>
            <a:endParaRPr lang="en-GB" altLang="en-US"/>
          </a:p>
          <a:p>
            <a:pPr algn="ctr" eaLnBrk="1" hangingPunct="1"/>
            <a:r>
              <a:rPr lang="en-GB" altLang="en-US"/>
              <a:t>“I need to be baptised by you.”</a:t>
            </a:r>
          </a:p>
          <a:p>
            <a:pPr algn="ctr" eaLnBrk="1" hangingPunct="1"/>
            <a:endParaRPr lang="en-GB" altLang="en-US"/>
          </a:p>
          <a:p>
            <a:pPr algn="ctr" eaLnBrk="1" hangingPunct="1"/>
            <a:r>
              <a:rPr lang="en-GB" altLang="en-US"/>
              <a:t>Jesus replied, “Let it be so now. It is proper for us to do this to fulfil all righteousness.”</a:t>
            </a:r>
          </a:p>
          <a:p>
            <a:pPr algn="ctr" eaLnBrk="1" hangingPunct="1"/>
            <a:endParaRPr lang="en-GB" altLang="en-US"/>
          </a:p>
          <a:p>
            <a:pPr algn="ctr" eaLnBrk="1" hangingPunct="1"/>
            <a:r>
              <a:rPr lang="en-GB" altLang="en-US"/>
              <a:t>John finally agreed and baptised 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9425"/>
            <a:ext cx="8220075" cy="993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n-GB" altLang="en-US" smtClean="0"/>
              <a:t>This is my Son</a:t>
            </a:r>
          </a:p>
        </p:txBody>
      </p:sp>
      <p:sp>
        <p:nvSpPr>
          <p:cNvPr id="11267" name="Content Placeholder 2"/>
          <p:cNvSpPr>
            <a:spLocks noGrp="1"/>
          </p:cNvSpPr>
          <p:nvPr>
            <p:ph idx="1"/>
          </p:nvPr>
        </p:nvSpPr>
        <p:spPr bwMode="auto">
          <a:xfrm>
            <a:off x="801688" y="2290763"/>
            <a:ext cx="3678237" cy="1914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en-GB" altLang="en-US" smtClean="0">
                <a:latin typeface="Twinkl" pitchFamily="2" charset="0"/>
              </a:rPr>
              <a:t>As soon as Jesus was baptised, the heavens opened and the Spirit of God came down like a dove. A voice from heaven said, </a:t>
            </a:r>
          </a:p>
          <a:p>
            <a:pPr algn="ctr" eaLnBrk="1" hangingPunct="1"/>
            <a:r>
              <a:rPr lang="en-GB" altLang="en-US" smtClean="0">
                <a:latin typeface="Twinkl" pitchFamily="2" charset="0"/>
              </a:rPr>
              <a:t>“This is my son, whom I love; with him I am well pleased.”</a:t>
            </a:r>
          </a:p>
          <a:p>
            <a:pPr eaLnBrk="1" hangingPunct="1"/>
            <a:endParaRPr lang="en-GB" altLang="en-US" smtClean="0">
              <a:latin typeface="Twinkl" pitchFamily="2" charset="0"/>
            </a:endParaRPr>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1675" y="1514475"/>
            <a:ext cx="3876675"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479425"/>
            <a:ext cx="8220075" cy="993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n-GB" altLang="en-US" smtClean="0"/>
              <a:t>Why Was Jesus Baptised?</a:t>
            </a:r>
          </a:p>
        </p:txBody>
      </p:sp>
      <p:sp>
        <p:nvSpPr>
          <p:cNvPr id="12291" name="Content Placeholder 2"/>
          <p:cNvSpPr>
            <a:spLocks noGrp="1"/>
          </p:cNvSpPr>
          <p:nvPr>
            <p:ph idx="1"/>
          </p:nvPr>
        </p:nvSpPr>
        <p:spPr bwMode="auto">
          <a:xfrm>
            <a:off x="676275" y="1517650"/>
            <a:ext cx="7791450" cy="1250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en-GB" altLang="en-US" smtClean="0">
                <a:latin typeface="Twinkl" pitchFamily="2" charset="0"/>
              </a:rPr>
              <a:t>Despite being free of sin, Jesus was baptised for a number of reasons: being baptised before beginning his ministry shows that Jesus was being publicly recognised as the one John had spoken of, his baptism sets an example to his followers, and shows approval of John and the work he was doing.</a:t>
            </a:r>
          </a:p>
        </p:txBody>
      </p:sp>
      <p:pic>
        <p:nvPicPr>
          <p:cNvPr id="122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4950" y="2768600"/>
            <a:ext cx="5821363"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101</TotalTime>
  <Words>342</Words>
  <Application>Microsoft Office PowerPoint</Application>
  <PresentationFormat>On-screen Show (4:3)</PresentationFormat>
  <Paragraphs>22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Twinkl</vt:lpstr>
      <vt:lpstr>Sassoon Infant Rg</vt:lpstr>
      <vt:lpstr>Arial</vt:lpstr>
      <vt:lpstr>Twinkl SemiBold</vt:lpstr>
      <vt:lpstr>Office Theme</vt:lpstr>
      <vt:lpstr>PowerPoint Presentation</vt:lpstr>
      <vt:lpstr>John the Baptist</vt:lpstr>
      <vt:lpstr>The Voice of Authority</vt:lpstr>
      <vt:lpstr>The Baptism of Jesus</vt:lpstr>
      <vt:lpstr>This is my Son</vt:lpstr>
      <vt:lpstr>Why Was Jesus Baptised?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Callum</cp:lastModifiedBy>
  <cp:revision>4</cp:revision>
  <dcterms:created xsi:type="dcterms:W3CDTF">2017-02-13T10:01:52Z</dcterms:created>
  <dcterms:modified xsi:type="dcterms:W3CDTF">2020-05-11T13:21:51Z</dcterms:modified>
</cp:coreProperties>
</file>